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7" r:id="rId2"/>
    <p:sldId id="259" r:id="rId3"/>
    <p:sldId id="262" r:id="rId4"/>
    <p:sldId id="263" r:id="rId5"/>
    <p:sldId id="264" r:id="rId6"/>
    <p:sldId id="261" r:id="rId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0" d="100"/>
          <a:sy n="70" d="100"/>
        </p:scale>
        <p:origin x="-1386"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9F53E4-B82E-40AA-9DF9-BD4D1E9406D1}" type="datetimeFigureOut">
              <a:rPr lang="pl-PL" smtClean="0"/>
              <a:t>28.10.2020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90AC38-227C-443A-A225-2D6776ECF250}" type="slidenum">
              <a:rPr lang="pl-PL" smtClean="0"/>
              <a:t>‹#›</a:t>
            </a:fld>
            <a:endParaRPr lang="pl-PL"/>
          </a:p>
        </p:txBody>
      </p:sp>
    </p:spTree>
    <p:extLst>
      <p:ext uri="{BB962C8B-B14F-4D97-AF65-F5344CB8AC3E}">
        <p14:creationId xmlns:p14="http://schemas.microsoft.com/office/powerpoint/2010/main" val="2093193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730C1AC2-5B33-4DEC-8027-F0D78C4D4CBF}" type="datetimeFigureOut">
              <a:rPr lang="pl-PL" smtClean="0"/>
              <a:t>28.10.2020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9C7C2F3-347E-4574-9DA2-4EDB6E813FA6}" type="slidenum">
              <a:rPr lang="pl-PL" smtClean="0"/>
              <a:t>‹#›</a:t>
            </a:fld>
            <a:endParaRPr lang="pl-PL"/>
          </a:p>
        </p:txBody>
      </p:sp>
    </p:spTree>
    <p:extLst>
      <p:ext uri="{BB962C8B-B14F-4D97-AF65-F5344CB8AC3E}">
        <p14:creationId xmlns:p14="http://schemas.microsoft.com/office/powerpoint/2010/main" val="4133507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30C1AC2-5B33-4DEC-8027-F0D78C4D4CBF}" type="datetimeFigureOut">
              <a:rPr lang="pl-PL" smtClean="0"/>
              <a:t>28.10.2020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9C7C2F3-347E-4574-9DA2-4EDB6E813FA6}" type="slidenum">
              <a:rPr lang="pl-PL" smtClean="0"/>
              <a:t>‹#›</a:t>
            </a:fld>
            <a:endParaRPr lang="pl-PL"/>
          </a:p>
        </p:txBody>
      </p:sp>
    </p:spTree>
    <p:extLst>
      <p:ext uri="{BB962C8B-B14F-4D97-AF65-F5344CB8AC3E}">
        <p14:creationId xmlns:p14="http://schemas.microsoft.com/office/powerpoint/2010/main" val="2421302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30C1AC2-5B33-4DEC-8027-F0D78C4D4CBF}" type="datetimeFigureOut">
              <a:rPr lang="pl-PL" smtClean="0"/>
              <a:t>28.10.2020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9C7C2F3-347E-4574-9DA2-4EDB6E813FA6}" type="slidenum">
              <a:rPr lang="pl-PL" smtClean="0"/>
              <a:t>‹#›</a:t>
            </a:fld>
            <a:endParaRPr lang="pl-PL"/>
          </a:p>
        </p:txBody>
      </p:sp>
    </p:spTree>
    <p:extLst>
      <p:ext uri="{BB962C8B-B14F-4D97-AF65-F5344CB8AC3E}">
        <p14:creationId xmlns:p14="http://schemas.microsoft.com/office/powerpoint/2010/main" val="783159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30C1AC2-5B33-4DEC-8027-F0D78C4D4CBF}" type="datetimeFigureOut">
              <a:rPr lang="pl-PL" smtClean="0"/>
              <a:t>28.10.2020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9C7C2F3-347E-4574-9DA2-4EDB6E813FA6}" type="slidenum">
              <a:rPr lang="pl-PL" smtClean="0"/>
              <a:t>‹#›</a:t>
            </a:fld>
            <a:endParaRPr lang="pl-PL"/>
          </a:p>
        </p:txBody>
      </p:sp>
    </p:spTree>
    <p:extLst>
      <p:ext uri="{BB962C8B-B14F-4D97-AF65-F5344CB8AC3E}">
        <p14:creationId xmlns:p14="http://schemas.microsoft.com/office/powerpoint/2010/main" val="2805303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730C1AC2-5B33-4DEC-8027-F0D78C4D4CBF}" type="datetimeFigureOut">
              <a:rPr lang="pl-PL" smtClean="0"/>
              <a:t>28.10.2020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9C7C2F3-347E-4574-9DA2-4EDB6E813FA6}" type="slidenum">
              <a:rPr lang="pl-PL" smtClean="0"/>
              <a:t>‹#›</a:t>
            </a:fld>
            <a:endParaRPr lang="pl-PL"/>
          </a:p>
        </p:txBody>
      </p:sp>
    </p:spTree>
    <p:extLst>
      <p:ext uri="{BB962C8B-B14F-4D97-AF65-F5344CB8AC3E}">
        <p14:creationId xmlns:p14="http://schemas.microsoft.com/office/powerpoint/2010/main" val="319429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730C1AC2-5B33-4DEC-8027-F0D78C4D4CBF}" type="datetimeFigureOut">
              <a:rPr lang="pl-PL" smtClean="0"/>
              <a:t>28.10.2020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9C7C2F3-347E-4574-9DA2-4EDB6E813FA6}" type="slidenum">
              <a:rPr lang="pl-PL" smtClean="0"/>
              <a:t>‹#›</a:t>
            </a:fld>
            <a:endParaRPr lang="pl-PL"/>
          </a:p>
        </p:txBody>
      </p:sp>
    </p:spTree>
    <p:extLst>
      <p:ext uri="{BB962C8B-B14F-4D97-AF65-F5344CB8AC3E}">
        <p14:creationId xmlns:p14="http://schemas.microsoft.com/office/powerpoint/2010/main" val="119597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730C1AC2-5B33-4DEC-8027-F0D78C4D4CBF}" type="datetimeFigureOut">
              <a:rPr lang="pl-PL" smtClean="0"/>
              <a:t>28.10.2020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39C7C2F3-347E-4574-9DA2-4EDB6E813FA6}" type="slidenum">
              <a:rPr lang="pl-PL" smtClean="0"/>
              <a:t>‹#›</a:t>
            </a:fld>
            <a:endParaRPr lang="pl-PL"/>
          </a:p>
        </p:txBody>
      </p:sp>
    </p:spTree>
    <p:extLst>
      <p:ext uri="{BB962C8B-B14F-4D97-AF65-F5344CB8AC3E}">
        <p14:creationId xmlns:p14="http://schemas.microsoft.com/office/powerpoint/2010/main" val="1450008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730C1AC2-5B33-4DEC-8027-F0D78C4D4CBF}" type="datetimeFigureOut">
              <a:rPr lang="pl-PL" smtClean="0"/>
              <a:t>28.10.2020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39C7C2F3-347E-4574-9DA2-4EDB6E813FA6}" type="slidenum">
              <a:rPr lang="pl-PL" smtClean="0"/>
              <a:t>‹#›</a:t>
            </a:fld>
            <a:endParaRPr lang="pl-PL"/>
          </a:p>
        </p:txBody>
      </p:sp>
    </p:spTree>
    <p:extLst>
      <p:ext uri="{BB962C8B-B14F-4D97-AF65-F5344CB8AC3E}">
        <p14:creationId xmlns:p14="http://schemas.microsoft.com/office/powerpoint/2010/main" val="289868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30C1AC2-5B33-4DEC-8027-F0D78C4D4CBF}" type="datetimeFigureOut">
              <a:rPr lang="pl-PL" smtClean="0"/>
              <a:t>28.10.2020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39C7C2F3-347E-4574-9DA2-4EDB6E813FA6}" type="slidenum">
              <a:rPr lang="pl-PL" smtClean="0"/>
              <a:t>‹#›</a:t>
            </a:fld>
            <a:endParaRPr lang="pl-PL"/>
          </a:p>
        </p:txBody>
      </p:sp>
    </p:spTree>
    <p:extLst>
      <p:ext uri="{BB962C8B-B14F-4D97-AF65-F5344CB8AC3E}">
        <p14:creationId xmlns:p14="http://schemas.microsoft.com/office/powerpoint/2010/main" val="1743865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730C1AC2-5B33-4DEC-8027-F0D78C4D4CBF}" type="datetimeFigureOut">
              <a:rPr lang="pl-PL" smtClean="0"/>
              <a:t>28.10.2020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9C7C2F3-347E-4574-9DA2-4EDB6E813FA6}" type="slidenum">
              <a:rPr lang="pl-PL" smtClean="0"/>
              <a:t>‹#›</a:t>
            </a:fld>
            <a:endParaRPr lang="pl-PL"/>
          </a:p>
        </p:txBody>
      </p:sp>
    </p:spTree>
    <p:extLst>
      <p:ext uri="{BB962C8B-B14F-4D97-AF65-F5344CB8AC3E}">
        <p14:creationId xmlns:p14="http://schemas.microsoft.com/office/powerpoint/2010/main" val="1436864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730C1AC2-5B33-4DEC-8027-F0D78C4D4CBF}" type="datetimeFigureOut">
              <a:rPr lang="pl-PL" smtClean="0"/>
              <a:t>28.10.2020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9C7C2F3-347E-4574-9DA2-4EDB6E813FA6}" type="slidenum">
              <a:rPr lang="pl-PL" smtClean="0"/>
              <a:t>‹#›</a:t>
            </a:fld>
            <a:endParaRPr lang="pl-PL"/>
          </a:p>
        </p:txBody>
      </p:sp>
    </p:spTree>
    <p:extLst>
      <p:ext uri="{BB962C8B-B14F-4D97-AF65-F5344CB8AC3E}">
        <p14:creationId xmlns:p14="http://schemas.microsoft.com/office/powerpoint/2010/main" val="193439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0C1AC2-5B33-4DEC-8027-F0D78C4D4CBF}" type="datetimeFigureOut">
              <a:rPr lang="pl-PL" smtClean="0"/>
              <a:t>28.10.2020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C7C2F3-347E-4574-9DA2-4EDB6E813FA6}" type="slidenum">
              <a:rPr lang="pl-PL" smtClean="0"/>
              <a:t>‹#›</a:t>
            </a:fld>
            <a:endParaRPr lang="pl-PL"/>
          </a:p>
        </p:txBody>
      </p:sp>
    </p:spTree>
    <p:extLst>
      <p:ext uri="{BB962C8B-B14F-4D97-AF65-F5344CB8AC3E}">
        <p14:creationId xmlns:p14="http://schemas.microsoft.com/office/powerpoint/2010/main" val="2418776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hape 65"/>
          <p:cNvSpPr txBox="1">
            <a:spLocks/>
          </p:cNvSpPr>
          <p:nvPr/>
        </p:nvSpPr>
        <p:spPr>
          <a:xfrm>
            <a:off x="303760" y="699542"/>
            <a:ext cx="4926808" cy="3024853"/>
          </a:xfrm>
          <a:prstGeom prst="rect">
            <a:avLst/>
          </a:prstGeom>
        </p:spPr>
        <p:txBody>
          <a:bodyPr spcFirstLastPara="1" wrap="square" lIns="91425" tIns="91425" rIns="91425" bIns="91425"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4800" dirty="0" smtClean="0">
                <a:solidFill>
                  <a:srgbClr val="618391"/>
                </a:solidFill>
                <a:latin typeface="+mn-lt"/>
              </a:rPr>
              <a:t>TYTUŁ</a:t>
            </a:r>
            <a:br>
              <a:rPr lang="pl-PL" sz="4800" dirty="0" smtClean="0">
                <a:solidFill>
                  <a:srgbClr val="618391"/>
                </a:solidFill>
                <a:latin typeface="+mn-lt"/>
              </a:rPr>
            </a:br>
            <a:r>
              <a:rPr lang="pl-PL" sz="4800" dirty="0" smtClean="0">
                <a:solidFill>
                  <a:srgbClr val="618391"/>
                </a:solidFill>
                <a:latin typeface="+mn-lt"/>
              </a:rPr>
              <a:t>PREZENTACJI</a:t>
            </a:r>
          </a:p>
        </p:txBody>
      </p:sp>
      <p:sp>
        <p:nvSpPr>
          <p:cNvPr id="12" name="Shape 65"/>
          <p:cNvSpPr txBox="1">
            <a:spLocks/>
          </p:cNvSpPr>
          <p:nvPr/>
        </p:nvSpPr>
        <p:spPr>
          <a:xfrm>
            <a:off x="303758" y="5085184"/>
            <a:ext cx="4926809" cy="64807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B7B7B7"/>
              </a:buClr>
              <a:buSzPts val="3000"/>
              <a:buFont typeface="Montserrat"/>
              <a:buNone/>
              <a:defRPr sz="3000" b="1" i="0" u="none" strike="noStrike" cap="none">
                <a:solidFill>
                  <a:srgbClr val="B7B7B7"/>
                </a:solidFill>
                <a:latin typeface="Montserrat"/>
                <a:ea typeface="Montserrat"/>
                <a:cs typeface="Montserrat"/>
                <a:sym typeface="Montserrat"/>
              </a:defRPr>
            </a:lvl1pPr>
            <a:lvl2pPr lvl="1">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2pPr>
            <a:lvl3pPr lvl="2">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3pPr>
            <a:lvl4pPr lvl="3">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4pPr>
            <a:lvl5pPr lvl="4">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5pPr>
            <a:lvl6pPr lvl="5">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6pPr>
            <a:lvl7pPr lvl="6">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7pPr>
            <a:lvl8pPr lvl="7">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8pPr>
            <a:lvl9pPr lvl="8">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9pPr>
          </a:lstStyle>
          <a:p>
            <a:r>
              <a:rPr lang="pl-PL" sz="2000" dirty="0" smtClean="0">
                <a:solidFill>
                  <a:srgbClr val="618391"/>
                </a:solidFill>
                <a:latin typeface="+mn-lt"/>
              </a:rPr>
              <a:t>AUTOR PREZENTACJI</a:t>
            </a:r>
            <a:endParaRPr lang="pl-PL" sz="2000" dirty="0">
              <a:solidFill>
                <a:srgbClr val="618391"/>
              </a:solidFill>
              <a:latin typeface="+mn-lt"/>
            </a:endParaRPr>
          </a:p>
        </p:txBody>
      </p:sp>
      <p:grpSp>
        <p:nvGrpSpPr>
          <p:cNvPr id="13" name="Grupa 12"/>
          <p:cNvGrpSpPr/>
          <p:nvPr/>
        </p:nvGrpSpPr>
        <p:grpSpPr>
          <a:xfrm>
            <a:off x="5230568" y="0"/>
            <a:ext cx="3949944" cy="6858000"/>
            <a:chOff x="5230568" y="0"/>
            <a:chExt cx="3949944" cy="6858000"/>
          </a:xfrm>
        </p:grpSpPr>
        <p:sp>
          <p:nvSpPr>
            <p:cNvPr id="3" name="Równoległobok 2"/>
            <p:cNvSpPr/>
            <p:nvPr/>
          </p:nvSpPr>
          <p:spPr>
            <a:xfrm flipH="1">
              <a:off x="5321890" y="0"/>
              <a:ext cx="3282558" cy="6858000"/>
            </a:xfrm>
            <a:prstGeom prst="parallelogram">
              <a:avLst>
                <a:gd name="adj" fmla="val 40385"/>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rostokąt 3"/>
            <p:cNvSpPr/>
            <p:nvPr/>
          </p:nvSpPr>
          <p:spPr>
            <a:xfrm>
              <a:off x="7092280" y="0"/>
              <a:ext cx="2088232" cy="6858000"/>
            </a:xfrm>
            <a:prstGeom prst="rect">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pSp>
          <p:nvGrpSpPr>
            <p:cNvPr id="16" name="Grupa 15"/>
            <p:cNvGrpSpPr/>
            <p:nvPr/>
          </p:nvGrpSpPr>
          <p:grpSpPr>
            <a:xfrm>
              <a:off x="5868144" y="3075044"/>
              <a:ext cx="3312368" cy="1512930"/>
              <a:chOff x="5940152" y="3075044"/>
              <a:chExt cx="3240360" cy="1512930"/>
            </a:xfrm>
          </p:grpSpPr>
          <p:sp>
            <p:nvSpPr>
              <p:cNvPr id="7" name="Prostokąt 6"/>
              <p:cNvSpPr/>
              <p:nvPr/>
            </p:nvSpPr>
            <p:spPr>
              <a:xfrm>
                <a:off x="6552728" y="3075044"/>
                <a:ext cx="2627784" cy="15129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Równoległobok 8"/>
              <p:cNvSpPr/>
              <p:nvPr/>
            </p:nvSpPr>
            <p:spPr>
              <a:xfrm flipH="1">
                <a:off x="5940152" y="3075044"/>
                <a:ext cx="990111" cy="1512930"/>
              </a:xfrm>
              <a:prstGeom prst="parallelogram">
                <a:avLst>
                  <a:gd name="adj" fmla="val 2794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pSp>
        <p:sp>
          <p:nvSpPr>
            <p:cNvPr id="10" name="pole tekstowe 9"/>
            <p:cNvSpPr txBox="1"/>
            <p:nvPr/>
          </p:nvSpPr>
          <p:spPr>
            <a:xfrm>
              <a:off x="6347778" y="2484965"/>
              <a:ext cx="2448272" cy="338554"/>
            </a:xfrm>
            <a:prstGeom prst="rect">
              <a:avLst/>
            </a:prstGeom>
            <a:noFill/>
          </p:spPr>
          <p:txBody>
            <a:bodyPr wrap="square" rtlCol="0">
              <a:spAutoFit/>
            </a:bodyPr>
            <a:lstStyle/>
            <a:p>
              <a:pPr algn="ctr"/>
              <a:r>
                <a:rPr lang="pl-PL" sz="1600" b="1" dirty="0" smtClean="0">
                  <a:solidFill>
                    <a:schemeClr val="bg1"/>
                  </a:solidFill>
                </a:rPr>
                <a:t>www.wns.uz.zgora.pl</a:t>
              </a:r>
              <a:endParaRPr lang="pl-PL" sz="1600" b="1" dirty="0">
                <a:solidFill>
                  <a:schemeClr val="bg1"/>
                </a:solidFill>
              </a:endParaRPr>
            </a:p>
          </p:txBody>
        </p:sp>
        <p:pic>
          <p:nvPicPr>
            <p:cNvPr id="8" name="Obraz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2220" y="3125716"/>
              <a:ext cx="2052228" cy="1411585"/>
            </a:xfrm>
            <a:prstGeom prst="rect">
              <a:avLst/>
            </a:prstGeom>
          </p:spPr>
        </p:pic>
        <p:sp>
          <p:nvSpPr>
            <p:cNvPr id="5" name="Równoległobok 4"/>
            <p:cNvSpPr/>
            <p:nvPr/>
          </p:nvSpPr>
          <p:spPr>
            <a:xfrm flipH="1">
              <a:off x="5230568" y="0"/>
              <a:ext cx="1429664" cy="6858000"/>
            </a:xfrm>
            <a:prstGeom prst="parallelogram">
              <a:avLst>
                <a:gd name="adj" fmla="val 91923"/>
              </a:avLst>
            </a:prstGeom>
            <a:solidFill>
              <a:srgbClr val="E778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2">
                    <a:lumMod val="75000"/>
                  </a:schemeClr>
                </a:solidFill>
              </a:endParaRPr>
            </a:p>
          </p:txBody>
        </p:sp>
        <p:pic>
          <p:nvPicPr>
            <p:cNvPr id="2" name="Obraz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2220" y="260648"/>
              <a:ext cx="2054250" cy="1980000"/>
            </a:xfrm>
            <a:prstGeom prst="rect">
              <a:avLst/>
            </a:prstGeom>
          </p:spPr>
        </p:pic>
      </p:grpSp>
    </p:spTree>
    <p:extLst>
      <p:ext uri="{BB962C8B-B14F-4D97-AF65-F5344CB8AC3E}">
        <p14:creationId xmlns:p14="http://schemas.microsoft.com/office/powerpoint/2010/main" val="3347321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7236296" y="0"/>
            <a:ext cx="1944216" cy="6858000"/>
            <a:chOff x="7236296" y="0"/>
            <a:chExt cx="1944216" cy="6858000"/>
          </a:xfrm>
        </p:grpSpPr>
        <p:sp>
          <p:nvSpPr>
            <p:cNvPr id="3" name="Prostokąt 2"/>
            <p:cNvSpPr/>
            <p:nvPr/>
          </p:nvSpPr>
          <p:spPr>
            <a:xfrm>
              <a:off x="8676456" y="0"/>
              <a:ext cx="504056" cy="6858000"/>
            </a:xfrm>
            <a:prstGeom prst="rect">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Trójkąt prostokątny 4"/>
            <p:cNvSpPr/>
            <p:nvPr/>
          </p:nvSpPr>
          <p:spPr>
            <a:xfrm flipH="1" flipV="1">
              <a:off x="7380312" y="0"/>
              <a:ext cx="1368152" cy="6858000"/>
            </a:xfrm>
            <a:prstGeom prst="rtTriangle">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Równoległobok 6"/>
            <p:cNvSpPr/>
            <p:nvPr/>
          </p:nvSpPr>
          <p:spPr>
            <a:xfrm flipH="1">
              <a:off x="7668344" y="1626156"/>
              <a:ext cx="504000" cy="292585"/>
            </a:xfrm>
            <a:prstGeom prst="parallelogram">
              <a:avLst>
                <a:gd name="adj" fmla="val 1608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7"/>
            <p:cNvSpPr/>
            <p:nvPr/>
          </p:nvSpPr>
          <p:spPr>
            <a:xfrm>
              <a:off x="8507922" y="1626157"/>
              <a:ext cx="672590" cy="2925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9" name="Obraz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55494" y="1626157"/>
              <a:ext cx="1353010" cy="292585"/>
            </a:xfrm>
            <a:prstGeom prst="rect">
              <a:avLst/>
            </a:prstGeom>
          </p:spPr>
        </p:pic>
        <p:sp>
          <p:nvSpPr>
            <p:cNvPr id="4" name="Równoległobok 3"/>
            <p:cNvSpPr/>
            <p:nvPr/>
          </p:nvSpPr>
          <p:spPr>
            <a:xfrm flipH="1">
              <a:off x="7236296" y="0"/>
              <a:ext cx="1512168" cy="6858000"/>
            </a:xfrm>
            <a:prstGeom prst="parallelogram">
              <a:avLst>
                <a:gd name="adj" fmla="val 89403"/>
              </a:avLst>
            </a:prstGeom>
            <a:solidFill>
              <a:srgbClr val="E778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32" name="Obraz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2360" y="188640"/>
              <a:ext cx="1191600" cy="1148530"/>
            </a:xfrm>
            <a:prstGeom prst="rect">
              <a:avLst/>
            </a:prstGeom>
          </p:spPr>
        </p:pic>
      </p:grpSp>
      <p:sp>
        <p:nvSpPr>
          <p:cNvPr id="11" name="Symbol zastępczy numeru slajdu 10"/>
          <p:cNvSpPr>
            <a:spLocks noGrp="1"/>
          </p:cNvSpPr>
          <p:nvPr>
            <p:ph type="sldNum" sz="quarter" idx="12"/>
          </p:nvPr>
        </p:nvSpPr>
        <p:spPr>
          <a:xfrm>
            <a:off x="8644106" y="6165304"/>
            <a:ext cx="536406" cy="365125"/>
          </a:xfrm>
        </p:spPr>
        <p:txBody>
          <a:bodyPr/>
          <a:lstStyle/>
          <a:p>
            <a:pPr algn="ctr"/>
            <a:fld id="{39C7C2F3-347E-4574-9DA2-4EDB6E813FA6}" type="slidenum">
              <a:rPr lang="pl-PL" b="1" smtClean="0">
                <a:solidFill>
                  <a:schemeClr val="bg1"/>
                </a:solidFill>
              </a:rPr>
              <a:pPr algn="ctr"/>
              <a:t>2</a:t>
            </a:fld>
            <a:endParaRPr lang="pl-PL" b="1" dirty="0">
              <a:solidFill>
                <a:schemeClr val="bg1"/>
              </a:solidFill>
            </a:endParaRPr>
          </a:p>
        </p:txBody>
      </p:sp>
      <p:sp>
        <p:nvSpPr>
          <p:cNvPr id="12" name="Shape 65"/>
          <p:cNvSpPr txBox="1">
            <a:spLocks/>
          </p:cNvSpPr>
          <p:nvPr/>
        </p:nvSpPr>
        <p:spPr>
          <a:xfrm>
            <a:off x="251520" y="277483"/>
            <a:ext cx="6984776" cy="854090"/>
          </a:xfrm>
          <a:prstGeom prst="rect">
            <a:avLst/>
          </a:prstGeom>
        </p:spPr>
        <p:txBody>
          <a:bodyPr spcFirstLastPara="1" wrap="square" lIns="91425" tIns="91425" rIns="91425" bIns="91425"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4800" dirty="0" smtClean="0">
                <a:solidFill>
                  <a:srgbClr val="618391"/>
                </a:solidFill>
                <a:latin typeface="Calibri" panose="020F0502020204030204" pitchFamily="34" charset="0"/>
              </a:rPr>
              <a:t>PLAN PREZENTACJI</a:t>
            </a:r>
            <a:endParaRPr lang="pl-PL" sz="4800" dirty="0">
              <a:solidFill>
                <a:srgbClr val="618391"/>
              </a:solidFill>
              <a:latin typeface="Calibri" panose="020F0502020204030204" pitchFamily="34" charset="0"/>
            </a:endParaRPr>
          </a:p>
        </p:txBody>
      </p:sp>
      <p:sp>
        <p:nvSpPr>
          <p:cNvPr id="13" name="Shape 65"/>
          <p:cNvSpPr txBox="1">
            <a:spLocks/>
          </p:cNvSpPr>
          <p:nvPr/>
        </p:nvSpPr>
        <p:spPr>
          <a:xfrm>
            <a:off x="251520" y="1420774"/>
            <a:ext cx="6984776" cy="5248586"/>
          </a:xfrm>
          <a:prstGeom prst="rect">
            <a:avLst/>
          </a:prstGeom>
        </p:spPr>
        <p:txBody>
          <a:bodyPr spcFirstLastPara="1" wrap="square" lIns="91425" tIns="91425" rIns="91425" bIns="91425"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lnSpc>
                <a:spcPct val="150000"/>
              </a:lnSpc>
              <a:buFont typeface="Arial" panose="020B0604020202020204" pitchFamily="34" charset="0"/>
              <a:buChar char="•"/>
            </a:pPr>
            <a:r>
              <a:rPr lang="pl-PL" sz="2400" dirty="0" smtClean="0">
                <a:solidFill>
                  <a:srgbClr val="618391"/>
                </a:solidFill>
                <a:latin typeface="Calibri" panose="020F0502020204030204" pitchFamily="34" charset="0"/>
              </a:rPr>
              <a:t>XXXXX</a:t>
            </a:r>
          </a:p>
          <a:p>
            <a:pPr marL="342900" indent="-342900" algn="l">
              <a:lnSpc>
                <a:spcPct val="150000"/>
              </a:lnSpc>
              <a:buFont typeface="Arial" panose="020B0604020202020204" pitchFamily="34" charset="0"/>
              <a:buChar char="•"/>
            </a:pPr>
            <a:r>
              <a:rPr lang="pl-PL" sz="2400" dirty="0" smtClean="0">
                <a:solidFill>
                  <a:srgbClr val="618391"/>
                </a:solidFill>
                <a:latin typeface="Calibri" panose="020F0502020204030204" pitchFamily="34" charset="0"/>
              </a:rPr>
              <a:t>XXXXX</a:t>
            </a:r>
          </a:p>
          <a:p>
            <a:pPr marL="342900" indent="-342900" algn="l">
              <a:lnSpc>
                <a:spcPct val="150000"/>
              </a:lnSpc>
              <a:buFont typeface="Arial" panose="020B0604020202020204" pitchFamily="34" charset="0"/>
              <a:buChar char="•"/>
            </a:pPr>
            <a:r>
              <a:rPr lang="pl-PL" sz="2400" dirty="0" smtClean="0">
                <a:solidFill>
                  <a:srgbClr val="618391"/>
                </a:solidFill>
                <a:latin typeface="Calibri" panose="020F0502020204030204" pitchFamily="34" charset="0"/>
              </a:rPr>
              <a:t>XXXXX</a:t>
            </a:r>
          </a:p>
          <a:p>
            <a:pPr marL="342900" indent="-342900" algn="l">
              <a:lnSpc>
                <a:spcPct val="150000"/>
              </a:lnSpc>
              <a:buFont typeface="Arial" panose="020B0604020202020204" pitchFamily="34" charset="0"/>
              <a:buChar char="•"/>
            </a:pPr>
            <a:r>
              <a:rPr lang="pl-PL" sz="2400" dirty="0" smtClean="0">
                <a:solidFill>
                  <a:srgbClr val="618391"/>
                </a:solidFill>
                <a:latin typeface="Calibri" panose="020F0502020204030204" pitchFamily="34" charset="0"/>
              </a:rPr>
              <a:t>XXXXX</a:t>
            </a:r>
          </a:p>
          <a:p>
            <a:pPr marL="342900" indent="-342900" algn="l">
              <a:lnSpc>
                <a:spcPct val="150000"/>
              </a:lnSpc>
              <a:buFont typeface="Arial" panose="020B0604020202020204" pitchFamily="34" charset="0"/>
              <a:buChar char="•"/>
            </a:pPr>
            <a:r>
              <a:rPr lang="pl-PL" sz="2400" dirty="0" smtClean="0">
                <a:solidFill>
                  <a:srgbClr val="618391"/>
                </a:solidFill>
                <a:latin typeface="Calibri" panose="020F0502020204030204" pitchFamily="34" charset="0"/>
              </a:rPr>
              <a:t>XXXXX</a:t>
            </a:r>
          </a:p>
          <a:p>
            <a:pPr marL="342900" indent="-342900" algn="l">
              <a:lnSpc>
                <a:spcPct val="150000"/>
              </a:lnSpc>
              <a:buFont typeface="Arial" panose="020B0604020202020204" pitchFamily="34" charset="0"/>
              <a:buChar char="•"/>
            </a:pPr>
            <a:r>
              <a:rPr lang="pl-PL" sz="2400" dirty="0" smtClean="0">
                <a:solidFill>
                  <a:srgbClr val="618391"/>
                </a:solidFill>
                <a:latin typeface="Calibri" panose="020F0502020204030204" pitchFamily="34" charset="0"/>
              </a:rPr>
              <a:t>XXXXX</a:t>
            </a:r>
          </a:p>
          <a:p>
            <a:pPr marL="342900" indent="-342900" algn="l">
              <a:lnSpc>
                <a:spcPct val="150000"/>
              </a:lnSpc>
              <a:buFont typeface="Arial" panose="020B0604020202020204" pitchFamily="34" charset="0"/>
              <a:buChar char="•"/>
            </a:pPr>
            <a:r>
              <a:rPr lang="pl-PL" sz="2400" dirty="0" smtClean="0">
                <a:solidFill>
                  <a:srgbClr val="618391"/>
                </a:solidFill>
                <a:latin typeface="Calibri" panose="020F0502020204030204" pitchFamily="34" charset="0"/>
              </a:rPr>
              <a:t>XXXXX</a:t>
            </a:r>
          </a:p>
          <a:p>
            <a:pPr marL="342900" indent="-342900" algn="l">
              <a:lnSpc>
                <a:spcPct val="150000"/>
              </a:lnSpc>
              <a:buFont typeface="Arial" panose="020B0604020202020204" pitchFamily="34" charset="0"/>
              <a:buChar char="•"/>
            </a:pPr>
            <a:r>
              <a:rPr lang="pl-PL" sz="2400" dirty="0" smtClean="0">
                <a:solidFill>
                  <a:srgbClr val="618391"/>
                </a:solidFill>
                <a:latin typeface="Calibri" panose="020F0502020204030204" pitchFamily="34" charset="0"/>
              </a:rPr>
              <a:t>XXXXX</a:t>
            </a:r>
          </a:p>
          <a:p>
            <a:pPr marL="342900" indent="-342900" algn="l">
              <a:lnSpc>
                <a:spcPct val="150000"/>
              </a:lnSpc>
              <a:buFont typeface="Arial" panose="020B0604020202020204" pitchFamily="34" charset="0"/>
              <a:buChar char="•"/>
            </a:pPr>
            <a:r>
              <a:rPr lang="pl-PL" sz="2400" dirty="0" smtClean="0">
                <a:solidFill>
                  <a:srgbClr val="618391"/>
                </a:solidFill>
                <a:latin typeface="Calibri" panose="020F0502020204030204" pitchFamily="34" charset="0"/>
              </a:rPr>
              <a:t>XXXXX</a:t>
            </a:r>
          </a:p>
        </p:txBody>
      </p:sp>
    </p:spTree>
    <p:extLst>
      <p:ext uri="{BB962C8B-B14F-4D97-AF65-F5344CB8AC3E}">
        <p14:creationId xmlns:p14="http://schemas.microsoft.com/office/powerpoint/2010/main" val="2030967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65"/>
          <p:cNvSpPr txBox="1">
            <a:spLocks/>
          </p:cNvSpPr>
          <p:nvPr/>
        </p:nvSpPr>
        <p:spPr>
          <a:xfrm>
            <a:off x="251520" y="277483"/>
            <a:ext cx="6984776" cy="854090"/>
          </a:xfrm>
          <a:prstGeom prst="rect">
            <a:avLst/>
          </a:prstGeom>
        </p:spPr>
        <p:txBody>
          <a:bodyPr spcFirstLastPara="1" wrap="square" lIns="91425" tIns="91425" rIns="91425" bIns="91425"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4800" dirty="0">
                <a:solidFill>
                  <a:srgbClr val="618391"/>
                </a:solidFill>
                <a:latin typeface="Calibri" panose="020F0502020204030204" pitchFamily="34" charset="0"/>
              </a:rPr>
              <a:t>Tytuł slajdu pierwszego</a:t>
            </a:r>
          </a:p>
        </p:txBody>
      </p:sp>
      <p:sp>
        <p:nvSpPr>
          <p:cNvPr id="13" name="Shape 65"/>
          <p:cNvSpPr txBox="1">
            <a:spLocks/>
          </p:cNvSpPr>
          <p:nvPr/>
        </p:nvSpPr>
        <p:spPr>
          <a:xfrm>
            <a:off x="251520" y="1626156"/>
            <a:ext cx="7128792" cy="4971196"/>
          </a:xfrm>
          <a:prstGeom prst="rect">
            <a:avLst/>
          </a:prstGeom>
        </p:spPr>
        <p:txBody>
          <a:bodyPr spcFirstLastPara="1" wrap="square" lIns="91425" tIns="91425" rIns="91425" bIns="91425"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lnSpc>
                <a:spcPct val="120000"/>
              </a:lnSpc>
            </a:pPr>
            <a:r>
              <a:rPr lang="pl-PL" sz="2200" dirty="0" smtClean="0">
                <a:solidFill>
                  <a:srgbClr val="618391"/>
                </a:solidFill>
                <a:latin typeface="Calibri" panose="020F0502020204030204" pitchFamily="34" charset="0"/>
              </a:rPr>
              <a:t>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a:t>
            </a:r>
            <a:endParaRPr lang="pl-PL" sz="2200" dirty="0">
              <a:solidFill>
                <a:srgbClr val="618391"/>
              </a:solidFill>
              <a:latin typeface="Calibri" panose="020F0502020204030204" pitchFamily="34" charset="0"/>
            </a:endParaRPr>
          </a:p>
        </p:txBody>
      </p:sp>
      <p:grpSp>
        <p:nvGrpSpPr>
          <p:cNvPr id="23" name="Grupa 22"/>
          <p:cNvGrpSpPr/>
          <p:nvPr/>
        </p:nvGrpSpPr>
        <p:grpSpPr>
          <a:xfrm>
            <a:off x="7236296" y="0"/>
            <a:ext cx="1944216" cy="6858000"/>
            <a:chOff x="7236296" y="0"/>
            <a:chExt cx="1944216" cy="6858000"/>
          </a:xfrm>
        </p:grpSpPr>
        <p:sp>
          <p:nvSpPr>
            <p:cNvPr id="24" name="Prostokąt 23"/>
            <p:cNvSpPr/>
            <p:nvPr/>
          </p:nvSpPr>
          <p:spPr>
            <a:xfrm>
              <a:off x="8676456" y="0"/>
              <a:ext cx="504056" cy="6858000"/>
            </a:xfrm>
            <a:prstGeom prst="rect">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5" name="Trójkąt prostokątny 24"/>
            <p:cNvSpPr/>
            <p:nvPr/>
          </p:nvSpPr>
          <p:spPr>
            <a:xfrm flipH="1" flipV="1">
              <a:off x="7380312" y="0"/>
              <a:ext cx="1368152" cy="6858000"/>
            </a:xfrm>
            <a:prstGeom prst="rtTriangle">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6" name="Równoległobok 25"/>
            <p:cNvSpPr/>
            <p:nvPr/>
          </p:nvSpPr>
          <p:spPr>
            <a:xfrm flipH="1">
              <a:off x="7668344" y="1626156"/>
              <a:ext cx="504000" cy="292585"/>
            </a:xfrm>
            <a:prstGeom prst="parallelogram">
              <a:avLst>
                <a:gd name="adj" fmla="val 1608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7" name="Prostokąt 26"/>
            <p:cNvSpPr/>
            <p:nvPr/>
          </p:nvSpPr>
          <p:spPr>
            <a:xfrm>
              <a:off x="8507922" y="1626157"/>
              <a:ext cx="672590" cy="2925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8" name="Obraz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55494" y="1626157"/>
              <a:ext cx="1353010" cy="292585"/>
            </a:xfrm>
            <a:prstGeom prst="rect">
              <a:avLst/>
            </a:prstGeom>
          </p:spPr>
        </p:pic>
        <p:sp>
          <p:nvSpPr>
            <p:cNvPr id="29" name="Równoległobok 28"/>
            <p:cNvSpPr/>
            <p:nvPr/>
          </p:nvSpPr>
          <p:spPr>
            <a:xfrm flipH="1">
              <a:off x="7236296" y="0"/>
              <a:ext cx="1512168" cy="6858000"/>
            </a:xfrm>
            <a:prstGeom prst="parallelogram">
              <a:avLst>
                <a:gd name="adj" fmla="val 89403"/>
              </a:avLst>
            </a:prstGeom>
            <a:solidFill>
              <a:srgbClr val="E778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30" name="Obraz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2360" y="188640"/>
              <a:ext cx="1191600" cy="1148530"/>
            </a:xfrm>
            <a:prstGeom prst="rect">
              <a:avLst/>
            </a:prstGeom>
          </p:spPr>
        </p:pic>
      </p:grpSp>
      <p:sp>
        <p:nvSpPr>
          <p:cNvPr id="31" name="Symbol zastępczy numeru slajdu 10"/>
          <p:cNvSpPr>
            <a:spLocks noGrp="1"/>
          </p:cNvSpPr>
          <p:nvPr>
            <p:ph type="sldNum" sz="quarter" idx="12"/>
          </p:nvPr>
        </p:nvSpPr>
        <p:spPr>
          <a:xfrm>
            <a:off x="8644106" y="6165304"/>
            <a:ext cx="536406" cy="365125"/>
          </a:xfrm>
        </p:spPr>
        <p:txBody>
          <a:bodyPr/>
          <a:lstStyle/>
          <a:p>
            <a:pPr algn="ctr"/>
            <a:fld id="{39C7C2F3-347E-4574-9DA2-4EDB6E813FA6}" type="slidenum">
              <a:rPr lang="pl-PL" b="1" smtClean="0">
                <a:solidFill>
                  <a:schemeClr val="bg1"/>
                </a:solidFill>
              </a:rPr>
              <a:pPr algn="ctr"/>
              <a:t>3</a:t>
            </a:fld>
            <a:endParaRPr lang="pl-PL" b="1" dirty="0">
              <a:solidFill>
                <a:schemeClr val="bg1"/>
              </a:solidFill>
            </a:endParaRPr>
          </a:p>
        </p:txBody>
      </p:sp>
    </p:spTree>
    <p:extLst>
      <p:ext uri="{BB962C8B-B14F-4D97-AF65-F5344CB8AC3E}">
        <p14:creationId xmlns:p14="http://schemas.microsoft.com/office/powerpoint/2010/main" val="3346541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65"/>
          <p:cNvSpPr txBox="1">
            <a:spLocks/>
          </p:cNvSpPr>
          <p:nvPr/>
        </p:nvSpPr>
        <p:spPr>
          <a:xfrm>
            <a:off x="251520" y="277483"/>
            <a:ext cx="6984776" cy="854090"/>
          </a:xfrm>
          <a:prstGeom prst="rect">
            <a:avLst/>
          </a:prstGeom>
        </p:spPr>
        <p:txBody>
          <a:bodyPr spcFirstLastPara="1" wrap="square" lIns="91425" tIns="91425" rIns="91425" bIns="91425"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4800" dirty="0">
                <a:solidFill>
                  <a:srgbClr val="618391"/>
                </a:solidFill>
                <a:latin typeface="Calibri" panose="020F0502020204030204" pitchFamily="34" charset="0"/>
              </a:rPr>
              <a:t>Tytuł slajdu </a:t>
            </a:r>
            <a:r>
              <a:rPr lang="pl-PL" sz="4800" dirty="0" smtClean="0">
                <a:solidFill>
                  <a:srgbClr val="618391"/>
                </a:solidFill>
                <a:latin typeface="Calibri" panose="020F0502020204030204" pitchFamily="34" charset="0"/>
              </a:rPr>
              <a:t>drugiego</a:t>
            </a:r>
            <a:endParaRPr lang="pl-PL" sz="4800" dirty="0">
              <a:solidFill>
                <a:srgbClr val="618391"/>
              </a:solidFill>
              <a:latin typeface="Calibri" panose="020F0502020204030204" pitchFamily="34" charset="0"/>
            </a:endParaRPr>
          </a:p>
        </p:txBody>
      </p:sp>
      <p:sp>
        <p:nvSpPr>
          <p:cNvPr id="15" name="Shape 65"/>
          <p:cNvSpPr txBox="1">
            <a:spLocks/>
          </p:cNvSpPr>
          <p:nvPr/>
        </p:nvSpPr>
        <p:spPr>
          <a:xfrm>
            <a:off x="251520" y="1626156"/>
            <a:ext cx="7128792" cy="4971196"/>
          </a:xfrm>
          <a:prstGeom prst="rect">
            <a:avLst/>
          </a:prstGeom>
        </p:spPr>
        <p:txBody>
          <a:bodyPr spcFirstLastPara="1" wrap="square" lIns="91425" tIns="91425" rIns="91425" bIns="91425"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lnSpc>
                <a:spcPct val="120000"/>
              </a:lnSpc>
            </a:pPr>
            <a:r>
              <a:rPr lang="pl-PL" sz="2200" dirty="0" smtClean="0">
                <a:solidFill>
                  <a:srgbClr val="618391"/>
                </a:solidFill>
                <a:latin typeface="Calibri" panose="020F0502020204030204" pitchFamily="34" charset="0"/>
              </a:rPr>
              <a:t>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a:t>
            </a:r>
            <a:endParaRPr lang="pl-PL" sz="2200" dirty="0">
              <a:solidFill>
                <a:srgbClr val="618391"/>
              </a:solidFill>
              <a:latin typeface="Calibri" panose="020F0502020204030204" pitchFamily="34" charset="0"/>
            </a:endParaRPr>
          </a:p>
        </p:txBody>
      </p:sp>
      <p:grpSp>
        <p:nvGrpSpPr>
          <p:cNvPr id="31" name="Grupa 30"/>
          <p:cNvGrpSpPr/>
          <p:nvPr/>
        </p:nvGrpSpPr>
        <p:grpSpPr>
          <a:xfrm>
            <a:off x="7236296" y="0"/>
            <a:ext cx="1944216" cy="6858000"/>
            <a:chOff x="7236296" y="0"/>
            <a:chExt cx="1944216" cy="6858000"/>
          </a:xfrm>
        </p:grpSpPr>
        <p:sp>
          <p:nvSpPr>
            <p:cNvPr id="32" name="Prostokąt 31"/>
            <p:cNvSpPr/>
            <p:nvPr/>
          </p:nvSpPr>
          <p:spPr>
            <a:xfrm>
              <a:off x="8676456" y="0"/>
              <a:ext cx="504056" cy="6858000"/>
            </a:xfrm>
            <a:prstGeom prst="rect">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3" name="Trójkąt prostokątny 32"/>
            <p:cNvSpPr/>
            <p:nvPr/>
          </p:nvSpPr>
          <p:spPr>
            <a:xfrm flipH="1" flipV="1">
              <a:off x="7380312" y="0"/>
              <a:ext cx="1368152" cy="6858000"/>
            </a:xfrm>
            <a:prstGeom prst="rtTriangle">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4" name="Równoległobok 33"/>
            <p:cNvSpPr/>
            <p:nvPr/>
          </p:nvSpPr>
          <p:spPr>
            <a:xfrm flipH="1">
              <a:off x="7668344" y="1626156"/>
              <a:ext cx="504000" cy="292585"/>
            </a:xfrm>
            <a:prstGeom prst="parallelogram">
              <a:avLst>
                <a:gd name="adj" fmla="val 1608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5" name="Prostokąt 34"/>
            <p:cNvSpPr/>
            <p:nvPr/>
          </p:nvSpPr>
          <p:spPr>
            <a:xfrm>
              <a:off x="8507922" y="1626157"/>
              <a:ext cx="672590" cy="2925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36" name="Obraz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55494" y="1626157"/>
              <a:ext cx="1353010" cy="292585"/>
            </a:xfrm>
            <a:prstGeom prst="rect">
              <a:avLst/>
            </a:prstGeom>
          </p:spPr>
        </p:pic>
        <p:sp>
          <p:nvSpPr>
            <p:cNvPr id="37" name="Równoległobok 36"/>
            <p:cNvSpPr/>
            <p:nvPr/>
          </p:nvSpPr>
          <p:spPr>
            <a:xfrm flipH="1">
              <a:off x="7236296" y="0"/>
              <a:ext cx="1512168" cy="6858000"/>
            </a:xfrm>
            <a:prstGeom prst="parallelogram">
              <a:avLst>
                <a:gd name="adj" fmla="val 89403"/>
              </a:avLst>
            </a:prstGeom>
            <a:solidFill>
              <a:srgbClr val="E778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38" name="Obraz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2360" y="188640"/>
              <a:ext cx="1191600" cy="1148530"/>
            </a:xfrm>
            <a:prstGeom prst="rect">
              <a:avLst/>
            </a:prstGeom>
          </p:spPr>
        </p:pic>
      </p:grpSp>
      <p:sp>
        <p:nvSpPr>
          <p:cNvPr id="39" name="Symbol zastępczy numeru slajdu 10"/>
          <p:cNvSpPr>
            <a:spLocks noGrp="1"/>
          </p:cNvSpPr>
          <p:nvPr>
            <p:ph type="sldNum" sz="quarter" idx="12"/>
          </p:nvPr>
        </p:nvSpPr>
        <p:spPr>
          <a:xfrm>
            <a:off x="8644106" y="6165304"/>
            <a:ext cx="536406" cy="365125"/>
          </a:xfrm>
        </p:spPr>
        <p:txBody>
          <a:bodyPr/>
          <a:lstStyle/>
          <a:p>
            <a:pPr algn="ctr"/>
            <a:fld id="{39C7C2F3-347E-4574-9DA2-4EDB6E813FA6}" type="slidenum">
              <a:rPr lang="pl-PL" b="1" smtClean="0">
                <a:solidFill>
                  <a:schemeClr val="bg1"/>
                </a:solidFill>
              </a:rPr>
              <a:pPr algn="ctr"/>
              <a:t>4</a:t>
            </a:fld>
            <a:endParaRPr lang="pl-PL" b="1" dirty="0">
              <a:solidFill>
                <a:schemeClr val="bg1"/>
              </a:solidFill>
            </a:endParaRPr>
          </a:p>
        </p:txBody>
      </p:sp>
    </p:spTree>
    <p:extLst>
      <p:ext uri="{BB962C8B-B14F-4D97-AF65-F5344CB8AC3E}">
        <p14:creationId xmlns:p14="http://schemas.microsoft.com/office/powerpoint/2010/main" val="3008256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65"/>
          <p:cNvSpPr txBox="1">
            <a:spLocks/>
          </p:cNvSpPr>
          <p:nvPr/>
        </p:nvSpPr>
        <p:spPr>
          <a:xfrm>
            <a:off x="251520" y="277483"/>
            <a:ext cx="6984776" cy="854090"/>
          </a:xfrm>
          <a:prstGeom prst="rect">
            <a:avLst/>
          </a:prstGeom>
        </p:spPr>
        <p:txBody>
          <a:bodyPr spcFirstLastPara="1" wrap="square" lIns="91425" tIns="91425" rIns="91425" bIns="91425"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4800" dirty="0">
                <a:solidFill>
                  <a:srgbClr val="618391"/>
                </a:solidFill>
                <a:latin typeface="Calibri" panose="020F0502020204030204" pitchFamily="34" charset="0"/>
              </a:rPr>
              <a:t>Tytuł </a:t>
            </a:r>
            <a:r>
              <a:rPr lang="pl-PL" sz="4800">
                <a:solidFill>
                  <a:srgbClr val="618391"/>
                </a:solidFill>
                <a:latin typeface="Calibri" panose="020F0502020204030204" pitchFamily="34" charset="0"/>
              </a:rPr>
              <a:t>slajdu </a:t>
            </a:r>
            <a:r>
              <a:rPr lang="pl-PL" sz="4800" smtClean="0">
                <a:solidFill>
                  <a:srgbClr val="618391"/>
                </a:solidFill>
                <a:latin typeface="Calibri" panose="020F0502020204030204" pitchFamily="34" charset="0"/>
              </a:rPr>
              <a:t>trzeciego</a:t>
            </a:r>
            <a:endParaRPr lang="pl-PL" sz="4800" dirty="0">
              <a:solidFill>
                <a:srgbClr val="618391"/>
              </a:solidFill>
              <a:latin typeface="Calibri" panose="020F0502020204030204" pitchFamily="34" charset="0"/>
            </a:endParaRPr>
          </a:p>
        </p:txBody>
      </p:sp>
      <p:sp>
        <p:nvSpPr>
          <p:cNvPr id="15" name="Shape 65"/>
          <p:cNvSpPr txBox="1">
            <a:spLocks/>
          </p:cNvSpPr>
          <p:nvPr/>
        </p:nvSpPr>
        <p:spPr>
          <a:xfrm>
            <a:off x="251520" y="1626156"/>
            <a:ext cx="7128792" cy="4971196"/>
          </a:xfrm>
          <a:prstGeom prst="rect">
            <a:avLst/>
          </a:prstGeom>
        </p:spPr>
        <p:txBody>
          <a:bodyPr spcFirstLastPara="1" wrap="square" lIns="91425" tIns="91425" rIns="91425" bIns="91425"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lnSpc>
                <a:spcPct val="120000"/>
              </a:lnSpc>
            </a:pPr>
            <a:r>
              <a:rPr lang="pl-PL" sz="2200" dirty="0" smtClean="0">
                <a:solidFill>
                  <a:srgbClr val="618391"/>
                </a:solidFill>
                <a:latin typeface="Calibri" panose="020F0502020204030204" pitchFamily="34" charset="0"/>
              </a:rPr>
              <a:t>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Treść slajdu. </a:t>
            </a:r>
            <a:endParaRPr lang="pl-PL" sz="2200" dirty="0">
              <a:solidFill>
                <a:srgbClr val="618391"/>
              </a:solidFill>
              <a:latin typeface="Calibri" panose="020F0502020204030204" pitchFamily="34" charset="0"/>
            </a:endParaRPr>
          </a:p>
        </p:txBody>
      </p:sp>
      <p:grpSp>
        <p:nvGrpSpPr>
          <p:cNvPr id="13" name="Grupa 12"/>
          <p:cNvGrpSpPr/>
          <p:nvPr/>
        </p:nvGrpSpPr>
        <p:grpSpPr>
          <a:xfrm>
            <a:off x="7236296" y="0"/>
            <a:ext cx="1944216" cy="6858000"/>
            <a:chOff x="7236296" y="0"/>
            <a:chExt cx="1944216" cy="6858000"/>
          </a:xfrm>
        </p:grpSpPr>
        <p:sp>
          <p:nvSpPr>
            <p:cNvPr id="16" name="Prostokąt 15"/>
            <p:cNvSpPr/>
            <p:nvPr/>
          </p:nvSpPr>
          <p:spPr>
            <a:xfrm>
              <a:off x="8676456" y="0"/>
              <a:ext cx="504056" cy="6858000"/>
            </a:xfrm>
            <a:prstGeom prst="rect">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7" name="Trójkąt prostokątny 16"/>
            <p:cNvSpPr/>
            <p:nvPr/>
          </p:nvSpPr>
          <p:spPr>
            <a:xfrm flipH="1" flipV="1">
              <a:off x="7380312" y="0"/>
              <a:ext cx="1368152" cy="6858000"/>
            </a:xfrm>
            <a:prstGeom prst="rtTriangle">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8" name="Równoległobok 17"/>
            <p:cNvSpPr/>
            <p:nvPr/>
          </p:nvSpPr>
          <p:spPr>
            <a:xfrm flipH="1">
              <a:off x="7668344" y="1626156"/>
              <a:ext cx="504000" cy="292585"/>
            </a:xfrm>
            <a:prstGeom prst="parallelogram">
              <a:avLst>
                <a:gd name="adj" fmla="val 1608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9" name="Prostokąt 18"/>
            <p:cNvSpPr/>
            <p:nvPr/>
          </p:nvSpPr>
          <p:spPr>
            <a:xfrm>
              <a:off x="8507922" y="1626157"/>
              <a:ext cx="672590" cy="2925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0" name="Obraz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55494" y="1626157"/>
              <a:ext cx="1353010" cy="292585"/>
            </a:xfrm>
            <a:prstGeom prst="rect">
              <a:avLst/>
            </a:prstGeom>
          </p:spPr>
        </p:pic>
        <p:sp>
          <p:nvSpPr>
            <p:cNvPr id="21" name="Równoległobok 20"/>
            <p:cNvSpPr/>
            <p:nvPr/>
          </p:nvSpPr>
          <p:spPr>
            <a:xfrm flipH="1">
              <a:off x="7236296" y="0"/>
              <a:ext cx="1512168" cy="6858000"/>
            </a:xfrm>
            <a:prstGeom prst="parallelogram">
              <a:avLst>
                <a:gd name="adj" fmla="val 89403"/>
              </a:avLst>
            </a:prstGeom>
            <a:solidFill>
              <a:srgbClr val="E778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2" name="Obraz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12360" y="188640"/>
              <a:ext cx="1191600" cy="1148530"/>
            </a:xfrm>
            <a:prstGeom prst="rect">
              <a:avLst/>
            </a:prstGeom>
          </p:spPr>
        </p:pic>
      </p:grpSp>
      <p:sp>
        <p:nvSpPr>
          <p:cNvPr id="23" name="Symbol zastępczy numeru slajdu 10"/>
          <p:cNvSpPr>
            <a:spLocks noGrp="1"/>
          </p:cNvSpPr>
          <p:nvPr>
            <p:ph type="sldNum" sz="quarter" idx="12"/>
          </p:nvPr>
        </p:nvSpPr>
        <p:spPr>
          <a:xfrm>
            <a:off x="8644106" y="6165304"/>
            <a:ext cx="536406" cy="365125"/>
          </a:xfrm>
        </p:spPr>
        <p:txBody>
          <a:bodyPr/>
          <a:lstStyle/>
          <a:p>
            <a:pPr algn="ctr"/>
            <a:fld id="{39C7C2F3-347E-4574-9DA2-4EDB6E813FA6}" type="slidenum">
              <a:rPr lang="pl-PL" b="1" smtClean="0">
                <a:solidFill>
                  <a:schemeClr val="bg1"/>
                </a:solidFill>
              </a:rPr>
              <a:pPr algn="ctr"/>
              <a:t>5</a:t>
            </a:fld>
            <a:endParaRPr lang="pl-PL" b="1" dirty="0">
              <a:solidFill>
                <a:schemeClr val="bg1"/>
              </a:solidFill>
            </a:endParaRPr>
          </a:p>
        </p:txBody>
      </p:sp>
    </p:spTree>
    <p:extLst>
      <p:ext uri="{BB962C8B-B14F-4D97-AF65-F5344CB8AC3E}">
        <p14:creationId xmlns:p14="http://schemas.microsoft.com/office/powerpoint/2010/main" val="2646174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hape 65"/>
          <p:cNvSpPr txBox="1">
            <a:spLocks/>
          </p:cNvSpPr>
          <p:nvPr/>
        </p:nvSpPr>
        <p:spPr>
          <a:xfrm>
            <a:off x="303760" y="699542"/>
            <a:ext cx="4926808" cy="3024853"/>
          </a:xfrm>
          <a:prstGeom prst="rect">
            <a:avLst/>
          </a:prstGeom>
        </p:spPr>
        <p:txBody>
          <a:bodyPr spcFirstLastPara="1" wrap="square" lIns="91425" tIns="91425" rIns="91425" bIns="91425"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4800" dirty="0">
                <a:solidFill>
                  <a:srgbClr val="618391"/>
                </a:solidFill>
                <a:latin typeface="+mn-lt"/>
              </a:rPr>
              <a:t>DZIĘKUJĘ </a:t>
            </a:r>
          </a:p>
          <a:p>
            <a:pPr algn="l"/>
            <a:r>
              <a:rPr lang="pl-PL" sz="4800" dirty="0">
                <a:solidFill>
                  <a:srgbClr val="618391"/>
                </a:solidFill>
                <a:latin typeface="+mn-lt"/>
              </a:rPr>
              <a:t>ZA </a:t>
            </a:r>
          </a:p>
          <a:p>
            <a:pPr algn="l"/>
            <a:r>
              <a:rPr lang="pl-PL" sz="4800" dirty="0">
                <a:solidFill>
                  <a:srgbClr val="618391"/>
                </a:solidFill>
                <a:latin typeface="+mn-lt"/>
              </a:rPr>
              <a:t>UWAGĘ</a:t>
            </a:r>
          </a:p>
        </p:txBody>
      </p:sp>
      <p:sp>
        <p:nvSpPr>
          <p:cNvPr id="12" name="Shape 65"/>
          <p:cNvSpPr txBox="1">
            <a:spLocks/>
          </p:cNvSpPr>
          <p:nvPr/>
        </p:nvSpPr>
        <p:spPr>
          <a:xfrm>
            <a:off x="303758" y="5085184"/>
            <a:ext cx="4926809" cy="64807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B7B7B7"/>
              </a:buClr>
              <a:buSzPts val="3000"/>
              <a:buFont typeface="Montserrat"/>
              <a:buNone/>
              <a:defRPr sz="3000" b="1" i="0" u="none" strike="noStrike" cap="none">
                <a:solidFill>
                  <a:srgbClr val="B7B7B7"/>
                </a:solidFill>
                <a:latin typeface="Montserrat"/>
                <a:ea typeface="Montserrat"/>
                <a:cs typeface="Montserrat"/>
                <a:sym typeface="Montserrat"/>
              </a:defRPr>
            </a:lvl1pPr>
            <a:lvl2pPr lvl="1">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2pPr>
            <a:lvl3pPr lvl="2">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3pPr>
            <a:lvl4pPr lvl="3">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4pPr>
            <a:lvl5pPr lvl="4">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5pPr>
            <a:lvl6pPr lvl="5">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6pPr>
            <a:lvl7pPr lvl="6">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7pPr>
            <a:lvl8pPr lvl="7">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8pPr>
            <a:lvl9pPr lvl="8">
              <a:spcBef>
                <a:spcPts val="0"/>
              </a:spcBef>
              <a:spcAft>
                <a:spcPts val="0"/>
              </a:spcAft>
              <a:buClr>
                <a:srgbClr val="B7B7B7"/>
              </a:buClr>
              <a:buSzPts val="3000"/>
              <a:buFont typeface="Montserrat"/>
              <a:buNone/>
              <a:defRPr sz="3000" b="1">
                <a:solidFill>
                  <a:srgbClr val="B7B7B7"/>
                </a:solidFill>
                <a:latin typeface="Montserrat"/>
                <a:ea typeface="Montserrat"/>
                <a:cs typeface="Montserrat"/>
                <a:sym typeface="Montserrat"/>
              </a:defRPr>
            </a:lvl9pPr>
          </a:lstStyle>
          <a:p>
            <a:r>
              <a:rPr lang="pl-PL" sz="2000" dirty="0" smtClean="0">
                <a:solidFill>
                  <a:srgbClr val="618391"/>
                </a:solidFill>
                <a:latin typeface="+mn-lt"/>
              </a:rPr>
              <a:t>AUTOR PREZENTACJI</a:t>
            </a:r>
            <a:endParaRPr lang="pl-PL" sz="2000" dirty="0">
              <a:solidFill>
                <a:srgbClr val="618391"/>
              </a:solidFill>
              <a:latin typeface="+mn-lt"/>
            </a:endParaRPr>
          </a:p>
        </p:txBody>
      </p:sp>
      <p:grpSp>
        <p:nvGrpSpPr>
          <p:cNvPr id="16" name="Grupa 15"/>
          <p:cNvGrpSpPr/>
          <p:nvPr/>
        </p:nvGrpSpPr>
        <p:grpSpPr>
          <a:xfrm>
            <a:off x="5230568" y="0"/>
            <a:ext cx="3949944" cy="6858000"/>
            <a:chOff x="5230568" y="0"/>
            <a:chExt cx="3949944" cy="6858000"/>
          </a:xfrm>
        </p:grpSpPr>
        <p:sp>
          <p:nvSpPr>
            <p:cNvPr id="17" name="Równoległobok 16"/>
            <p:cNvSpPr/>
            <p:nvPr/>
          </p:nvSpPr>
          <p:spPr>
            <a:xfrm flipH="1">
              <a:off x="5321890" y="0"/>
              <a:ext cx="3282558" cy="6858000"/>
            </a:xfrm>
            <a:prstGeom prst="parallelogram">
              <a:avLst>
                <a:gd name="adj" fmla="val 40385"/>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6" name="Prostokąt 25"/>
            <p:cNvSpPr/>
            <p:nvPr/>
          </p:nvSpPr>
          <p:spPr>
            <a:xfrm>
              <a:off x="7092280" y="0"/>
              <a:ext cx="2088232" cy="6858000"/>
            </a:xfrm>
            <a:prstGeom prst="rect">
              <a:avLst/>
            </a:prstGeom>
            <a:solidFill>
              <a:srgbClr val="6183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pSp>
          <p:nvGrpSpPr>
            <p:cNvPr id="27" name="Grupa 26"/>
            <p:cNvGrpSpPr/>
            <p:nvPr/>
          </p:nvGrpSpPr>
          <p:grpSpPr>
            <a:xfrm>
              <a:off x="5868144" y="3075044"/>
              <a:ext cx="3312368" cy="1512930"/>
              <a:chOff x="5940152" y="3075044"/>
              <a:chExt cx="3240360" cy="1512930"/>
            </a:xfrm>
          </p:grpSpPr>
          <p:sp>
            <p:nvSpPr>
              <p:cNvPr id="32" name="Prostokąt 31"/>
              <p:cNvSpPr/>
              <p:nvPr/>
            </p:nvSpPr>
            <p:spPr>
              <a:xfrm>
                <a:off x="6552728" y="3075044"/>
                <a:ext cx="2627784" cy="15129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3" name="Równoległobok 32"/>
              <p:cNvSpPr/>
              <p:nvPr/>
            </p:nvSpPr>
            <p:spPr>
              <a:xfrm flipH="1">
                <a:off x="5940152" y="3075044"/>
                <a:ext cx="990111" cy="1512930"/>
              </a:xfrm>
              <a:prstGeom prst="parallelogram">
                <a:avLst>
                  <a:gd name="adj" fmla="val 2794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pSp>
        <p:sp>
          <p:nvSpPr>
            <p:cNvPr id="28" name="pole tekstowe 27"/>
            <p:cNvSpPr txBox="1"/>
            <p:nvPr/>
          </p:nvSpPr>
          <p:spPr>
            <a:xfrm>
              <a:off x="6347778" y="2484965"/>
              <a:ext cx="2448272" cy="338554"/>
            </a:xfrm>
            <a:prstGeom prst="rect">
              <a:avLst/>
            </a:prstGeom>
            <a:noFill/>
          </p:spPr>
          <p:txBody>
            <a:bodyPr wrap="square" rtlCol="0">
              <a:spAutoFit/>
            </a:bodyPr>
            <a:lstStyle/>
            <a:p>
              <a:pPr algn="ctr"/>
              <a:r>
                <a:rPr lang="pl-PL" sz="1600" b="1" dirty="0" smtClean="0">
                  <a:solidFill>
                    <a:schemeClr val="bg1"/>
                  </a:solidFill>
                </a:rPr>
                <a:t>www.wns.uz.zgora.pl</a:t>
              </a:r>
              <a:endParaRPr lang="pl-PL" sz="1600" b="1" dirty="0">
                <a:solidFill>
                  <a:schemeClr val="bg1"/>
                </a:solidFill>
              </a:endParaRPr>
            </a:p>
          </p:txBody>
        </p:sp>
        <p:pic>
          <p:nvPicPr>
            <p:cNvPr id="29" name="Obraz 2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2220" y="3125716"/>
              <a:ext cx="2052228" cy="1411585"/>
            </a:xfrm>
            <a:prstGeom prst="rect">
              <a:avLst/>
            </a:prstGeom>
          </p:spPr>
        </p:pic>
        <p:sp>
          <p:nvSpPr>
            <p:cNvPr id="30" name="Równoległobok 29"/>
            <p:cNvSpPr/>
            <p:nvPr/>
          </p:nvSpPr>
          <p:spPr>
            <a:xfrm flipH="1">
              <a:off x="5230568" y="0"/>
              <a:ext cx="1429664" cy="6858000"/>
            </a:xfrm>
            <a:prstGeom prst="parallelogram">
              <a:avLst>
                <a:gd name="adj" fmla="val 91923"/>
              </a:avLst>
            </a:prstGeom>
            <a:solidFill>
              <a:srgbClr val="E778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2">
                    <a:lumMod val="75000"/>
                  </a:schemeClr>
                </a:solidFill>
              </a:endParaRPr>
            </a:p>
          </p:txBody>
        </p:sp>
        <p:pic>
          <p:nvPicPr>
            <p:cNvPr id="31" name="Obraz 3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2220" y="260648"/>
              <a:ext cx="2054250" cy="1980000"/>
            </a:xfrm>
            <a:prstGeom prst="rect">
              <a:avLst/>
            </a:prstGeom>
          </p:spPr>
        </p:pic>
      </p:grpSp>
    </p:spTree>
    <p:extLst>
      <p:ext uri="{BB962C8B-B14F-4D97-AF65-F5344CB8AC3E}">
        <p14:creationId xmlns:p14="http://schemas.microsoft.com/office/powerpoint/2010/main" val="171608015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403</Words>
  <Application>Microsoft Office PowerPoint</Application>
  <PresentationFormat>Pokaz na ekranie (4:3)</PresentationFormat>
  <Paragraphs>28</Paragraphs>
  <Slides>6</Slides>
  <Notes>0</Notes>
  <HiddenSlides>0</HiddenSlides>
  <MMClips>0</MMClips>
  <ScaleCrop>false</ScaleCrop>
  <HeadingPairs>
    <vt:vector size="4" baseType="variant">
      <vt:variant>
        <vt:lpstr>Motyw</vt:lpstr>
      </vt:variant>
      <vt:variant>
        <vt:i4>1</vt:i4>
      </vt:variant>
      <vt:variant>
        <vt:lpstr>Tytuły slajdów</vt:lpstr>
      </vt:variant>
      <vt:variant>
        <vt:i4>6</vt:i4>
      </vt:variant>
    </vt:vector>
  </HeadingPairs>
  <TitlesOfParts>
    <vt:vector size="7" baseType="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Jarek</dc:creator>
  <cp:lastModifiedBy>JW</cp:lastModifiedBy>
  <cp:revision>13</cp:revision>
  <dcterms:created xsi:type="dcterms:W3CDTF">2018-12-09T20:16:59Z</dcterms:created>
  <dcterms:modified xsi:type="dcterms:W3CDTF">2020-10-28T11:46:22Z</dcterms:modified>
</cp:coreProperties>
</file>