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61" r:id="rId4"/>
    <p:sldId id="265" r:id="rId5"/>
    <p:sldId id="264" r:id="rId6"/>
    <p:sldId id="263" r:id="rId7"/>
  </p:sldIdLst>
  <p:sldSz cx="9144000" cy="5143500" type="screen16x9"/>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7817"/>
    <a:srgbClr val="6183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70" d="100"/>
          <a:sy n="70" d="100"/>
        </p:scale>
        <p:origin x="-1386" y="-55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1597819"/>
            <a:ext cx="7772400" cy="1102519"/>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B1CCC6BA-F9F7-45E6-92B6-4B7801923D1B}" type="datetimeFigureOut">
              <a:rPr lang="pl-PL" smtClean="0"/>
              <a:t>28.10.2020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DDCD7BA-B1B2-4927-93C2-076821A3FDD1}" type="slidenum">
              <a:rPr lang="pl-PL" smtClean="0"/>
              <a:t>‹#›</a:t>
            </a:fld>
            <a:endParaRPr lang="pl-PL"/>
          </a:p>
        </p:txBody>
      </p:sp>
    </p:spTree>
    <p:extLst>
      <p:ext uri="{BB962C8B-B14F-4D97-AF65-F5344CB8AC3E}">
        <p14:creationId xmlns:p14="http://schemas.microsoft.com/office/powerpoint/2010/main" val="1081247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B1CCC6BA-F9F7-45E6-92B6-4B7801923D1B}" type="datetimeFigureOut">
              <a:rPr lang="pl-PL" smtClean="0"/>
              <a:t>28.10.2020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DDCD7BA-B1B2-4927-93C2-076821A3FDD1}" type="slidenum">
              <a:rPr lang="pl-PL" smtClean="0"/>
              <a:t>‹#›</a:t>
            </a:fld>
            <a:endParaRPr lang="pl-PL"/>
          </a:p>
        </p:txBody>
      </p:sp>
    </p:spTree>
    <p:extLst>
      <p:ext uri="{BB962C8B-B14F-4D97-AF65-F5344CB8AC3E}">
        <p14:creationId xmlns:p14="http://schemas.microsoft.com/office/powerpoint/2010/main" val="3589117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154781"/>
            <a:ext cx="2057400" cy="3290888"/>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154781"/>
            <a:ext cx="6019800" cy="3290888"/>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B1CCC6BA-F9F7-45E6-92B6-4B7801923D1B}" type="datetimeFigureOut">
              <a:rPr lang="pl-PL" smtClean="0"/>
              <a:t>28.10.2020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DDCD7BA-B1B2-4927-93C2-076821A3FDD1}" type="slidenum">
              <a:rPr lang="pl-PL" smtClean="0"/>
              <a:t>‹#›</a:t>
            </a:fld>
            <a:endParaRPr lang="pl-PL"/>
          </a:p>
        </p:txBody>
      </p:sp>
    </p:spTree>
    <p:extLst>
      <p:ext uri="{BB962C8B-B14F-4D97-AF65-F5344CB8AC3E}">
        <p14:creationId xmlns:p14="http://schemas.microsoft.com/office/powerpoint/2010/main" val="2605414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B1CCC6BA-F9F7-45E6-92B6-4B7801923D1B}" type="datetimeFigureOut">
              <a:rPr lang="pl-PL" smtClean="0"/>
              <a:t>28.10.2020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DDCD7BA-B1B2-4927-93C2-076821A3FDD1}" type="slidenum">
              <a:rPr lang="pl-PL" smtClean="0"/>
              <a:t>‹#›</a:t>
            </a:fld>
            <a:endParaRPr lang="pl-PL"/>
          </a:p>
        </p:txBody>
      </p:sp>
    </p:spTree>
    <p:extLst>
      <p:ext uri="{BB962C8B-B14F-4D97-AF65-F5344CB8AC3E}">
        <p14:creationId xmlns:p14="http://schemas.microsoft.com/office/powerpoint/2010/main" val="136683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3305176"/>
            <a:ext cx="7772400" cy="1021556"/>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B1CCC6BA-F9F7-45E6-92B6-4B7801923D1B}" type="datetimeFigureOut">
              <a:rPr lang="pl-PL" smtClean="0"/>
              <a:t>28.10.2020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DDCD7BA-B1B2-4927-93C2-076821A3FDD1}" type="slidenum">
              <a:rPr lang="pl-PL" smtClean="0"/>
              <a:t>‹#›</a:t>
            </a:fld>
            <a:endParaRPr lang="pl-PL"/>
          </a:p>
        </p:txBody>
      </p:sp>
    </p:spTree>
    <p:extLst>
      <p:ext uri="{BB962C8B-B14F-4D97-AF65-F5344CB8AC3E}">
        <p14:creationId xmlns:p14="http://schemas.microsoft.com/office/powerpoint/2010/main" val="858097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B1CCC6BA-F9F7-45E6-92B6-4B7801923D1B}" type="datetimeFigureOut">
              <a:rPr lang="pl-PL" smtClean="0"/>
              <a:t>28.10.2020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DDCD7BA-B1B2-4927-93C2-076821A3FDD1}" type="slidenum">
              <a:rPr lang="pl-PL" smtClean="0"/>
              <a:t>‹#›</a:t>
            </a:fld>
            <a:endParaRPr lang="pl-PL"/>
          </a:p>
        </p:txBody>
      </p:sp>
    </p:spTree>
    <p:extLst>
      <p:ext uri="{BB962C8B-B14F-4D97-AF65-F5344CB8AC3E}">
        <p14:creationId xmlns:p14="http://schemas.microsoft.com/office/powerpoint/2010/main" val="1971749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05979"/>
            <a:ext cx="8229600" cy="857250"/>
          </a:xfrm>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B1CCC6BA-F9F7-45E6-92B6-4B7801923D1B}" type="datetimeFigureOut">
              <a:rPr lang="pl-PL" smtClean="0"/>
              <a:t>28.10.2020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ADDCD7BA-B1B2-4927-93C2-076821A3FDD1}" type="slidenum">
              <a:rPr lang="pl-PL" smtClean="0"/>
              <a:t>‹#›</a:t>
            </a:fld>
            <a:endParaRPr lang="pl-PL"/>
          </a:p>
        </p:txBody>
      </p:sp>
    </p:spTree>
    <p:extLst>
      <p:ext uri="{BB962C8B-B14F-4D97-AF65-F5344CB8AC3E}">
        <p14:creationId xmlns:p14="http://schemas.microsoft.com/office/powerpoint/2010/main" val="2937256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B1CCC6BA-F9F7-45E6-92B6-4B7801923D1B}" type="datetimeFigureOut">
              <a:rPr lang="pl-PL" smtClean="0"/>
              <a:t>28.10.2020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ADDCD7BA-B1B2-4927-93C2-076821A3FDD1}" type="slidenum">
              <a:rPr lang="pl-PL" smtClean="0"/>
              <a:t>‹#›</a:t>
            </a:fld>
            <a:endParaRPr lang="pl-PL"/>
          </a:p>
        </p:txBody>
      </p:sp>
    </p:spTree>
    <p:extLst>
      <p:ext uri="{BB962C8B-B14F-4D97-AF65-F5344CB8AC3E}">
        <p14:creationId xmlns:p14="http://schemas.microsoft.com/office/powerpoint/2010/main" val="567488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B1CCC6BA-F9F7-45E6-92B6-4B7801923D1B}" type="datetimeFigureOut">
              <a:rPr lang="pl-PL" smtClean="0"/>
              <a:t>28.10.2020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ADDCD7BA-B1B2-4927-93C2-076821A3FDD1}" type="slidenum">
              <a:rPr lang="pl-PL" smtClean="0"/>
              <a:t>‹#›</a:t>
            </a:fld>
            <a:endParaRPr lang="pl-PL"/>
          </a:p>
        </p:txBody>
      </p:sp>
    </p:spTree>
    <p:extLst>
      <p:ext uri="{BB962C8B-B14F-4D97-AF65-F5344CB8AC3E}">
        <p14:creationId xmlns:p14="http://schemas.microsoft.com/office/powerpoint/2010/main" val="3612319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04787"/>
            <a:ext cx="3008313" cy="871538"/>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B1CCC6BA-F9F7-45E6-92B6-4B7801923D1B}" type="datetimeFigureOut">
              <a:rPr lang="pl-PL" smtClean="0"/>
              <a:t>28.10.2020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DDCD7BA-B1B2-4927-93C2-076821A3FDD1}" type="slidenum">
              <a:rPr lang="pl-PL" smtClean="0"/>
              <a:t>‹#›</a:t>
            </a:fld>
            <a:endParaRPr lang="pl-PL"/>
          </a:p>
        </p:txBody>
      </p:sp>
    </p:spTree>
    <p:extLst>
      <p:ext uri="{BB962C8B-B14F-4D97-AF65-F5344CB8AC3E}">
        <p14:creationId xmlns:p14="http://schemas.microsoft.com/office/powerpoint/2010/main" val="1097778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3600450"/>
            <a:ext cx="5486400" cy="425054"/>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B1CCC6BA-F9F7-45E6-92B6-4B7801923D1B}" type="datetimeFigureOut">
              <a:rPr lang="pl-PL" smtClean="0"/>
              <a:t>28.10.2020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DDCD7BA-B1B2-4927-93C2-076821A3FDD1}" type="slidenum">
              <a:rPr lang="pl-PL" smtClean="0"/>
              <a:t>‹#›</a:t>
            </a:fld>
            <a:endParaRPr lang="pl-PL"/>
          </a:p>
        </p:txBody>
      </p:sp>
    </p:spTree>
    <p:extLst>
      <p:ext uri="{BB962C8B-B14F-4D97-AF65-F5344CB8AC3E}">
        <p14:creationId xmlns:p14="http://schemas.microsoft.com/office/powerpoint/2010/main" val="3643473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1CCC6BA-F9F7-45E6-92B6-4B7801923D1B}" type="datetimeFigureOut">
              <a:rPr lang="pl-PL" smtClean="0"/>
              <a:t>28.10.2020</a:t>
            </a:fld>
            <a:endParaRPr lang="pl-PL"/>
          </a:p>
        </p:txBody>
      </p:sp>
      <p:sp>
        <p:nvSpPr>
          <p:cNvPr id="5" name="Symbol zastępczy stopki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DDCD7BA-B1B2-4927-93C2-076821A3FDD1}" type="slidenum">
              <a:rPr lang="pl-PL" smtClean="0"/>
              <a:t>‹#›</a:t>
            </a:fld>
            <a:endParaRPr lang="pl-PL"/>
          </a:p>
        </p:txBody>
      </p:sp>
    </p:spTree>
    <p:extLst>
      <p:ext uri="{BB962C8B-B14F-4D97-AF65-F5344CB8AC3E}">
        <p14:creationId xmlns:p14="http://schemas.microsoft.com/office/powerpoint/2010/main" val="1199592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hape 65"/>
          <p:cNvSpPr txBox="1">
            <a:spLocks/>
          </p:cNvSpPr>
          <p:nvPr/>
        </p:nvSpPr>
        <p:spPr>
          <a:xfrm>
            <a:off x="303758" y="699542"/>
            <a:ext cx="4124225" cy="3024853"/>
          </a:xfrm>
          <a:prstGeom prst="rect">
            <a:avLst/>
          </a:prstGeom>
        </p:spPr>
        <p:txBody>
          <a:bodyPr spcFirstLastPara="1" wrap="square" lIns="91425" tIns="91425" rIns="91425" bIns="91425"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4800" dirty="0" smtClean="0">
                <a:solidFill>
                  <a:srgbClr val="618391"/>
                </a:solidFill>
                <a:latin typeface="Calibri" panose="020F0502020204030204" pitchFamily="34" charset="0"/>
              </a:rPr>
              <a:t>Tytuł</a:t>
            </a:r>
            <a:br>
              <a:rPr lang="pl-PL" sz="4800" dirty="0" smtClean="0">
                <a:solidFill>
                  <a:srgbClr val="618391"/>
                </a:solidFill>
                <a:latin typeface="Calibri" panose="020F0502020204030204" pitchFamily="34" charset="0"/>
              </a:rPr>
            </a:br>
            <a:r>
              <a:rPr lang="pl-PL" sz="4800" dirty="0" smtClean="0">
                <a:solidFill>
                  <a:srgbClr val="618391"/>
                </a:solidFill>
                <a:latin typeface="Calibri" panose="020F0502020204030204" pitchFamily="34" charset="0"/>
              </a:rPr>
              <a:t>PREZENTACJI</a:t>
            </a:r>
          </a:p>
        </p:txBody>
      </p:sp>
      <p:sp>
        <p:nvSpPr>
          <p:cNvPr id="13" name="Shape 65"/>
          <p:cNvSpPr txBox="1">
            <a:spLocks/>
          </p:cNvSpPr>
          <p:nvPr/>
        </p:nvSpPr>
        <p:spPr>
          <a:xfrm>
            <a:off x="303759" y="4011910"/>
            <a:ext cx="4392488" cy="648072"/>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B7B7B7"/>
              </a:buClr>
              <a:buSzPts val="3000"/>
              <a:buFont typeface="Montserrat"/>
              <a:buNone/>
              <a:defRPr sz="3000" b="1" i="0" u="none" strike="noStrike" cap="none">
                <a:solidFill>
                  <a:srgbClr val="B7B7B7"/>
                </a:solidFill>
                <a:latin typeface="Montserrat"/>
                <a:ea typeface="Montserrat"/>
                <a:cs typeface="Montserrat"/>
                <a:sym typeface="Montserrat"/>
              </a:defRPr>
            </a:lvl1pPr>
            <a:lvl2pPr lvl="1">
              <a:spcBef>
                <a:spcPts val="0"/>
              </a:spcBef>
              <a:spcAft>
                <a:spcPts val="0"/>
              </a:spcAft>
              <a:buClr>
                <a:srgbClr val="B7B7B7"/>
              </a:buClr>
              <a:buSzPts val="3000"/>
              <a:buFont typeface="Montserrat"/>
              <a:buNone/>
              <a:defRPr sz="3000" b="1">
                <a:solidFill>
                  <a:srgbClr val="B7B7B7"/>
                </a:solidFill>
                <a:latin typeface="Montserrat"/>
                <a:ea typeface="Montserrat"/>
                <a:cs typeface="Montserrat"/>
                <a:sym typeface="Montserrat"/>
              </a:defRPr>
            </a:lvl2pPr>
            <a:lvl3pPr lvl="2">
              <a:spcBef>
                <a:spcPts val="0"/>
              </a:spcBef>
              <a:spcAft>
                <a:spcPts val="0"/>
              </a:spcAft>
              <a:buClr>
                <a:srgbClr val="B7B7B7"/>
              </a:buClr>
              <a:buSzPts val="3000"/>
              <a:buFont typeface="Montserrat"/>
              <a:buNone/>
              <a:defRPr sz="3000" b="1">
                <a:solidFill>
                  <a:srgbClr val="B7B7B7"/>
                </a:solidFill>
                <a:latin typeface="Montserrat"/>
                <a:ea typeface="Montserrat"/>
                <a:cs typeface="Montserrat"/>
                <a:sym typeface="Montserrat"/>
              </a:defRPr>
            </a:lvl3pPr>
            <a:lvl4pPr lvl="3">
              <a:spcBef>
                <a:spcPts val="0"/>
              </a:spcBef>
              <a:spcAft>
                <a:spcPts val="0"/>
              </a:spcAft>
              <a:buClr>
                <a:srgbClr val="B7B7B7"/>
              </a:buClr>
              <a:buSzPts val="3000"/>
              <a:buFont typeface="Montserrat"/>
              <a:buNone/>
              <a:defRPr sz="3000" b="1">
                <a:solidFill>
                  <a:srgbClr val="B7B7B7"/>
                </a:solidFill>
                <a:latin typeface="Montserrat"/>
                <a:ea typeface="Montserrat"/>
                <a:cs typeface="Montserrat"/>
                <a:sym typeface="Montserrat"/>
              </a:defRPr>
            </a:lvl4pPr>
            <a:lvl5pPr lvl="4">
              <a:spcBef>
                <a:spcPts val="0"/>
              </a:spcBef>
              <a:spcAft>
                <a:spcPts val="0"/>
              </a:spcAft>
              <a:buClr>
                <a:srgbClr val="B7B7B7"/>
              </a:buClr>
              <a:buSzPts val="3000"/>
              <a:buFont typeface="Montserrat"/>
              <a:buNone/>
              <a:defRPr sz="3000" b="1">
                <a:solidFill>
                  <a:srgbClr val="B7B7B7"/>
                </a:solidFill>
                <a:latin typeface="Montserrat"/>
                <a:ea typeface="Montserrat"/>
                <a:cs typeface="Montserrat"/>
                <a:sym typeface="Montserrat"/>
              </a:defRPr>
            </a:lvl5pPr>
            <a:lvl6pPr lvl="5">
              <a:spcBef>
                <a:spcPts val="0"/>
              </a:spcBef>
              <a:spcAft>
                <a:spcPts val="0"/>
              </a:spcAft>
              <a:buClr>
                <a:srgbClr val="B7B7B7"/>
              </a:buClr>
              <a:buSzPts val="3000"/>
              <a:buFont typeface="Montserrat"/>
              <a:buNone/>
              <a:defRPr sz="3000" b="1">
                <a:solidFill>
                  <a:srgbClr val="B7B7B7"/>
                </a:solidFill>
                <a:latin typeface="Montserrat"/>
                <a:ea typeface="Montserrat"/>
                <a:cs typeface="Montserrat"/>
                <a:sym typeface="Montserrat"/>
              </a:defRPr>
            </a:lvl6pPr>
            <a:lvl7pPr lvl="6">
              <a:spcBef>
                <a:spcPts val="0"/>
              </a:spcBef>
              <a:spcAft>
                <a:spcPts val="0"/>
              </a:spcAft>
              <a:buClr>
                <a:srgbClr val="B7B7B7"/>
              </a:buClr>
              <a:buSzPts val="3000"/>
              <a:buFont typeface="Montserrat"/>
              <a:buNone/>
              <a:defRPr sz="3000" b="1">
                <a:solidFill>
                  <a:srgbClr val="B7B7B7"/>
                </a:solidFill>
                <a:latin typeface="Montserrat"/>
                <a:ea typeface="Montserrat"/>
                <a:cs typeface="Montserrat"/>
                <a:sym typeface="Montserrat"/>
              </a:defRPr>
            </a:lvl7pPr>
            <a:lvl8pPr lvl="7">
              <a:spcBef>
                <a:spcPts val="0"/>
              </a:spcBef>
              <a:spcAft>
                <a:spcPts val="0"/>
              </a:spcAft>
              <a:buClr>
                <a:srgbClr val="B7B7B7"/>
              </a:buClr>
              <a:buSzPts val="3000"/>
              <a:buFont typeface="Montserrat"/>
              <a:buNone/>
              <a:defRPr sz="3000" b="1">
                <a:solidFill>
                  <a:srgbClr val="B7B7B7"/>
                </a:solidFill>
                <a:latin typeface="Montserrat"/>
                <a:ea typeface="Montserrat"/>
                <a:cs typeface="Montserrat"/>
                <a:sym typeface="Montserrat"/>
              </a:defRPr>
            </a:lvl8pPr>
            <a:lvl9pPr lvl="8">
              <a:spcBef>
                <a:spcPts val="0"/>
              </a:spcBef>
              <a:spcAft>
                <a:spcPts val="0"/>
              </a:spcAft>
              <a:buClr>
                <a:srgbClr val="B7B7B7"/>
              </a:buClr>
              <a:buSzPts val="3000"/>
              <a:buFont typeface="Montserrat"/>
              <a:buNone/>
              <a:defRPr sz="3000" b="1">
                <a:solidFill>
                  <a:srgbClr val="B7B7B7"/>
                </a:solidFill>
                <a:latin typeface="Montserrat"/>
                <a:ea typeface="Montserrat"/>
                <a:cs typeface="Montserrat"/>
                <a:sym typeface="Montserrat"/>
              </a:defRPr>
            </a:lvl9pPr>
          </a:lstStyle>
          <a:p>
            <a:r>
              <a:rPr lang="pl-PL" sz="2000" dirty="0" smtClean="0">
                <a:solidFill>
                  <a:srgbClr val="618391"/>
                </a:solidFill>
                <a:latin typeface="+mn-lt"/>
              </a:rPr>
              <a:t>AUTOR PREZENTACJI</a:t>
            </a:r>
            <a:endParaRPr lang="pl-PL" sz="2000" dirty="0">
              <a:solidFill>
                <a:srgbClr val="618391"/>
              </a:solidFill>
              <a:latin typeface="+mn-lt"/>
            </a:endParaRPr>
          </a:p>
        </p:txBody>
      </p:sp>
      <p:grpSp>
        <p:nvGrpSpPr>
          <p:cNvPr id="7" name="Grupa 6"/>
          <p:cNvGrpSpPr/>
          <p:nvPr/>
        </p:nvGrpSpPr>
        <p:grpSpPr>
          <a:xfrm>
            <a:off x="4150448" y="0"/>
            <a:ext cx="4993552" cy="5143500"/>
            <a:chOff x="4150448" y="0"/>
            <a:chExt cx="4993552" cy="5143500"/>
          </a:xfrm>
        </p:grpSpPr>
        <p:sp>
          <p:nvSpPr>
            <p:cNvPr id="3" name="Równoległobok 2"/>
            <p:cNvSpPr/>
            <p:nvPr/>
          </p:nvSpPr>
          <p:spPr>
            <a:xfrm flipH="1">
              <a:off x="4208029" y="0"/>
              <a:ext cx="3282558" cy="5143500"/>
            </a:xfrm>
            <a:prstGeom prst="parallelogram">
              <a:avLst>
                <a:gd name="adj" fmla="val 40385"/>
              </a:avLst>
            </a:prstGeom>
            <a:solidFill>
              <a:srgbClr val="6183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rostokąt 4"/>
            <p:cNvSpPr/>
            <p:nvPr/>
          </p:nvSpPr>
          <p:spPr>
            <a:xfrm>
              <a:off x="5837179" y="0"/>
              <a:ext cx="3306821" cy="5143500"/>
            </a:xfrm>
            <a:prstGeom prst="rect">
              <a:avLst/>
            </a:prstGeom>
            <a:solidFill>
              <a:srgbClr val="6183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6" name="Równoległobok 5"/>
            <p:cNvSpPr/>
            <p:nvPr/>
          </p:nvSpPr>
          <p:spPr>
            <a:xfrm flipH="1">
              <a:off x="4150448" y="0"/>
              <a:ext cx="1429664" cy="5143500"/>
            </a:xfrm>
            <a:prstGeom prst="parallelogram">
              <a:avLst>
                <a:gd name="adj" fmla="val 91923"/>
              </a:avLst>
            </a:prstGeom>
            <a:solidFill>
              <a:srgbClr val="E778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2">
                    <a:lumMod val="75000"/>
                  </a:schemeClr>
                </a:solidFill>
              </a:endParaRPr>
            </a:p>
          </p:txBody>
        </p:sp>
        <p:sp>
          <p:nvSpPr>
            <p:cNvPr id="9" name="Prostokąt 8"/>
            <p:cNvSpPr/>
            <p:nvPr/>
          </p:nvSpPr>
          <p:spPr>
            <a:xfrm>
              <a:off x="5569616" y="3075044"/>
              <a:ext cx="3574384" cy="15129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10" name="Obraz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28184" y="3147814"/>
              <a:ext cx="2052228" cy="1411585"/>
            </a:xfrm>
            <a:prstGeom prst="rect">
              <a:avLst/>
            </a:prstGeom>
          </p:spPr>
        </p:pic>
        <p:sp>
          <p:nvSpPr>
            <p:cNvPr id="11" name="Równoległobok 10"/>
            <p:cNvSpPr/>
            <p:nvPr/>
          </p:nvSpPr>
          <p:spPr>
            <a:xfrm flipH="1">
              <a:off x="5049784" y="3075806"/>
              <a:ext cx="1385900" cy="1512930"/>
            </a:xfrm>
            <a:prstGeom prst="parallelogram">
              <a:avLst>
                <a:gd name="adj" fmla="val 2794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pole tekstowe 1"/>
            <p:cNvSpPr txBox="1"/>
            <p:nvPr/>
          </p:nvSpPr>
          <p:spPr>
            <a:xfrm>
              <a:off x="6030161" y="2521228"/>
              <a:ext cx="2448272" cy="338554"/>
            </a:xfrm>
            <a:prstGeom prst="rect">
              <a:avLst/>
            </a:prstGeom>
            <a:noFill/>
          </p:spPr>
          <p:txBody>
            <a:bodyPr wrap="square" rtlCol="0">
              <a:spAutoFit/>
            </a:bodyPr>
            <a:lstStyle/>
            <a:p>
              <a:pPr algn="ctr"/>
              <a:r>
                <a:rPr lang="pl-PL" sz="1600" b="1" dirty="0" smtClean="0">
                  <a:solidFill>
                    <a:schemeClr val="bg1"/>
                  </a:solidFill>
                </a:rPr>
                <a:t>www.wns.uz.zgora.pl</a:t>
              </a:r>
              <a:endParaRPr lang="pl-PL" sz="1600" b="1" dirty="0">
                <a:solidFill>
                  <a:schemeClr val="bg1"/>
                </a:solidFill>
              </a:endParaRPr>
            </a:p>
          </p:txBody>
        </p:sp>
        <p:pic>
          <p:nvPicPr>
            <p:cNvPr id="15" name="Obraz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8184" y="303718"/>
              <a:ext cx="2054250" cy="1980000"/>
            </a:xfrm>
            <a:prstGeom prst="rect">
              <a:avLst/>
            </a:prstGeom>
          </p:spPr>
        </p:pic>
      </p:grpSp>
    </p:spTree>
    <p:extLst>
      <p:ext uri="{BB962C8B-B14F-4D97-AF65-F5344CB8AC3E}">
        <p14:creationId xmlns:p14="http://schemas.microsoft.com/office/powerpoint/2010/main" val="42547431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7020272" y="0"/>
            <a:ext cx="2160240" cy="5143500"/>
            <a:chOff x="7020272" y="0"/>
            <a:chExt cx="2160240" cy="5143500"/>
          </a:xfrm>
        </p:grpSpPr>
        <p:sp>
          <p:nvSpPr>
            <p:cNvPr id="4" name="Prostokąt 3"/>
            <p:cNvSpPr/>
            <p:nvPr/>
          </p:nvSpPr>
          <p:spPr>
            <a:xfrm>
              <a:off x="8532440" y="0"/>
              <a:ext cx="648072" cy="5143500"/>
            </a:xfrm>
            <a:prstGeom prst="rect">
              <a:avLst/>
            </a:prstGeom>
            <a:solidFill>
              <a:srgbClr val="6183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Równoległobok 4"/>
            <p:cNvSpPr/>
            <p:nvPr/>
          </p:nvSpPr>
          <p:spPr>
            <a:xfrm flipH="1">
              <a:off x="7020272" y="0"/>
              <a:ext cx="1512168" cy="5143500"/>
            </a:xfrm>
            <a:prstGeom prst="parallelogram">
              <a:avLst>
                <a:gd name="adj" fmla="val 89403"/>
              </a:avLst>
            </a:prstGeom>
            <a:solidFill>
              <a:srgbClr val="E778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1" name="Trójkąt prostokątny 20"/>
            <p:cNvSpPr/>
            <p:nvPr/>
          </p:nvSpPr>
          <p:spPr>
            <a:xfrm flipH="1" flipV="1">
              <a:off x="7164288" y="0"/>
              <a:ext cx="1368152" cy="5143500"/>
            </a:xfrm>
            <a:prstGeom prst="rtTriangle">
              <a:avLst/>
            </a:prstGeom>
            <a:solidFill>
              <a:srgbClr val="6183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2" name="Równoległobok 11"/>
            <p:cNvSpPr/>
            <p:nvPr/>
          </p:nvSpPr>
          <p:spPr>
            <a:xfrm flipH="1">
              <a:off x="7596336" y="1626157"/>
              <a:ext cx="360040" cy="292585"/>
            </a:xfrm>
            <a:prstGeom prst="parallelogram">
              <a:avLst>
                <a:gd name="adj" fmla="val 2585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 name="Prostokąt 12"/>
            <p:cNvSpPr/>
            <p:nvPr/>
          </p:nvSpPr>
          <p:spPr>
            <a:xfrm>
              <a:off x="8507922" y="1626157"/>
              <a:ext cx="672590" cy="2925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14" name="Obraz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39545" y="1626157"/>
              <a:ext cx="1353010" cy="292585"/>
            </a:xfrm>
            <a:prstGeom prst="rect">
              <a:avLst/>
            </a:prstGeom>
          </p:spPr>
        </p:pic>
        <p:pic>
          <p:nvPicPr>
            <p:cNvPr id="16" name="Obraz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0352" y="195486"/>
              <a:ext cx="1191600" cy="1148530"/>
            </a:xfrm>
            <a:prstGeom prst="rect">
              <a:avLst/>
            </a:prstGeom>
          </p:spPr>
        </p:pic>
      </p:grpSp>
      <p:sp>
        <p:nvSpPr>
          <p:cNvPr id="15" name="Shape 65"/>
          <p:cNvSpPr txBox="1">
            <a:spLocks/>
          </p:cNvSpPr>
          <p:nvPr/>
        </p:nvSpPr>
        <p:spPr>
          <a:xfrm>
            <a:off x="420632" y="277483"/>
            <a:ext cx="6572497" cy="854090"/>
          </a:xfrm>
          <a:prstGeom prst="rect">
            <a:avLst/>
          </a:prstGeom>
        </p:spPr>
        <p:txBody>
          <a:bodyPr spcFirstLastPara="1" wrap="square" lIns="91425" tIns="91425" rIns="91425" bIns="91425" anchor="t"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4800" dirty="0" smtClean="0">
                <a:solidFill>
                  <a:srgbClr val="618391"/>
                </a:solidFill>
                <a:latin typeface="Calibri" panose="020F0502020204030204" pitchFamily="34" charset="0"/>
              </a:rPr>
              <a:t>PLAN PREZENTACJI</a:t>
            </a:r>
            <a:endParaRPr lang="pl-PL" sz="4800" dirty="0">
              <a:solidFill>
                <a:srgbClr val="618391"/>
              </a:solidFill>
              <a:latin typeface="Calibri" panose="020F0502020204030204" pitchFamily="34" charset="0"/>
            </a:endParaRPr>
          </a:p>
        </p:txBody>
      </p:sp>
      <p:sp>
        <p:nvSpPr>
          <p:cNvPr id="19" name="Shape 65"/>
          <p:cNvSpPr txBox="1">
            <a:spLocks/>
          </p:cNvSpPr>
          <p:nvPr/>
        </p:nvSpPr>
        <p:spPr>
          <a:xfrm>
            <a:off x="395277" y="1275606"/>
            <a:ext cx="6572497" cy="3520394"/>
          </a:xfrm>
          <a:prstGeom prst="rect">
            <a:avLst/>
          </a:prstGeom>
        </p:spPr>
        <p:txBody>
          <a:bodyPr spcFirstLastPara="1" wrap="square" lIns="91425" tIns="91425" rIns="91425" bIns="91425" anchor="t"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lgn="l">
              <a:buFont typeface="Arial" panose="020B0604020202020204" pitchFamily="34" charset="0"/>
              <a:buChar char="•"/>
            </a:pPr>
            <a:r>
              <a:rPr lang="pl-PL" sz="2200" dirty="0" smtClean="0">
                <a:solidFill>
                  <a:srgbClr val="618391"/>
                </a:solidFill>
                <a:latin typeface="Calibri" panose="020F0502020204030204" pitchFamily="34" charset="0"/>
              </a:rPr>
              <a:t>XXXXX</a:t>
            </a:r>
          </a:p>
          <a:p>
            <a:pPr marL="342900" indent="-342900" algn="l">
              <a:buFont typeface="Arial" panose="020B0604020202020204" pitchFamily="34" charset="0"/>
              <a:buChar char="•"/>
            </a:pPr>
            <a:r>
              <a:rPr lang="pl-PL" sz="2200" dirty="0" smtClean="0">
                <a:solidFill>
                  <a:srgbClr val="618391"/>
                </a:solidFill>
                <a:latin typeface="Calibri" panose="020F0502020204030204" pitchFamily="34" charset="0"/>
              </a:rPr>
              <a:t>XXXXX</a:t>
            </a:r>
          </a:p>
          <a:p>
            <a:pPr marL="342900" indent="-342900" algn="l">
              <a:buFont typeface="Arial" panose="020B0604020202020204" pitchFamily="34" charset="0"/>
              <a:buChar char="•"/>
            </a:pPr>
            <a:r>
              <a:rPr lang="pl-PL" sz="2200" dirty="0" smtClean="0">
                <a:solidFill>
                  <a:srgbClr val="618391"/>
                </a:solidFill>
                <a:latin typeface="Calibri" panose="020F0502020204030204" pitchFamily="34" charset="0"/>
              </a:rPr>
              <a:t>XXXXX</a:t>
            </a:r>
          </a:p>
          <a:p>
            <a:pPr marL="342900" indent="-342900" algn="l">
              <a:buFont typeface="Arial" panose="020B0604020202020204" pitchFamily="34" charset="0"/>
              <a:buChar char="•"/>
            </a:pPr>
            <a:r>
              <a:rPr lang="pl-PL" sz="2200" dirty="0" smtClean="0">
                <a:solidFill>
                  <a:srgbClr val="618391"/>
                </a:solidFill>
                <a:latin typeface="Calibri" panose="020F0502020204030204" pitchFamily="34" charset="0"/>
              </a:rPr>
              <a:t>XXXXX</a:t>
            </a:r>
          </a:p>
          <a:p>
            <a:pPr marL="342900" indent="-342900" algn="l">
              <a:buFont typeface="Arial" panose="020B0604020202020204" pitchFamily="34" charset="0"/>
              <a:buChar char="•"/>
            </a:pPr>
            <a:r>
              <a:rPr lang="pl-PL" sz="2200" dirty="0" smtClean="0">
                <a:solidFill>
                  <a:srgbClr val="618391"/>
                </a:solidFill>
                <a:latin typeface="Calibri" panose="020F0502020204030204" pitchFamily="34" charset="0"/>
              </a:rPr>
              <a:t>XXXXX</a:t>
            </a:r>
          </a:p>
          <a:p>
            <a:pPr marL="342900" indent="-342900" algn="l">
              <a:buFont typeface="Arial" panose="020B0604020202020204" pitchFamily="34" charset="0"/>
              <a:buChar char="•"/>
            </a:pPr>
            <a:r>
              <a:rPr lang="pl-PL" sz="2200" dirty="0" smtClean="0">
                <a:solidFill>
                  <a:srgbClr val="618391"/>
                </a:solidFill>
                <a:latin typeface="Calibri" panose="020F0502020204030204" pitchFamily="34" charset="0"/>
              </a:rPr>
              <a:t>XXXXX</a:t>
            </a:r>
          </a:p>
          <a:p>
            <a:pPr marL="342900" indent="-342900" algn="l">
              <a:buFont typeface="Arial" panose="020B0604020202020204" pitchFamily="34" charset="0"/>
              <a:buChar char="•"/>
            </a:pPr>
            <a:r>
              <a:rPr lang="pl-PL" sz="2200" dirty="0" smtClean="0">
                <a:solidFill>
                  <a:srgbClr val="618391"/>
                </a:solidFill>
                <a:latin typeface="Calibri" panose="020F0502020204030204" pitchFamily="34" charset="0"/>
              </a:rPr>
              <a:t>XXXXX</a:t>
            </a:r>
          </a:p>
          <a:p>
            <a:pPr marL="342900" indent="-342900" algn="l">
              <a:buFont typeface="Arial" panose="020B0604020202020204" pitchFamily="34" charset="0"/>
              <a:buChar char="•"/>
            </a:pPr>
            <a:r>
              <a:rPr lang="pl-PL" sz="2200" dirty="0" smtClean="0">
                <a:solidFill>
                  <a:srgbClr val="618391"/>
                </a:solidFill>
                <a:latin typeface="Calibri" panose="020F0502020204030204" pitchFamily="34" charset="0"/>
              </a:rPr>
              <a:t>XXXXX</a:t>
            </a:r>
          </a:p>
          <a:p>
            <a:pPr marL="342900" indent="-342900" algn="l">
              <a:buFont typeface="Arial" panose="020B0604020202020204" pitchFamily="34" charset="0"/>
              <a:buChar char="•"/>
            </a:pPr>
            <a:r>
              <a:rPr lang="pl-PL" sz="2200" dirty="0" smtClean="0">
                <a:solidFill>
                  <a:srgbClr val="618391"/>
                </a:solidFill>
                <a:latin typeface="Calibri" panose="020F0502020204030204" pitchFamily="34" charset="0"/>
              </a:rPr>
              <a:t>XXXXX</a:t>
            </a:r>
          </a:p>
          <a:p>
            <a:pPr marL="342900" indent="-342900" algn="l">
              <a:buFont typeface="Arial" panose="020B0604020202020204" pitchFamily="34" charset="0"/>
              <a:buChar char="•"/>
            </a:pPr>
            <a:r>
              <a:rPr lang="pl-PL" sz="2200" dirty="0" smtClean="0">
                <a:solidFill>
                  <a:srgbClr val="618391"/>
                </a:solidFill>
                <a:latin typeface="Calibri" panose="020F0502020204030204" pitchFamily="34" charset="0"/>
              </a:rPr>
              <a:t>XXXXX</a:t>
            </a:r>
            <a:endParaRPr lang="pl-PL" sz="2200" dirty="0">
              <a:solidFill>
                <a:srgbClr val="618391"/>
              </a:solidFill>
              <a:latin typeface="Calibri" panose="020F0502020204030204" pitchFamily="34" charset="0"/>
            </a:endParaRPr>
          </a:p>
        </p:txBody>
      </p:sp>
      <p:sp>
        <p:nvSpPr>
          <p:cNvPr id="17" name="Symbol zastępczy numeru slajdu 10"/>
          <p:cNvSpPr>
            <a:spLocks noGrp="1"/>
          </p:cNvSpPr>
          <p:nvPr>
            <p:ph type="sldNum" sz="quarter" idx="12"/>
          </p:nvPr>
        </p:nvSpPr>
        <p:spPr>
          <a:xfrm>
            <a:off x="8507922" y="4430875"/>
            <a:ext cx="536406" cy="365125"/>
          </a:xfrm>
        </p:spPr>
        <p:txBody>
          <a:bodyPr/>
          <a:lstStyle/>
          <a:p>
            <a:pPr algn="ctr"/>
            <a:fld id="{39C7C2F3-347E-4574-9DA2-4EDB6E813FA6}" type="slidenum">
              <a:rPr lang="pl-PL" b="1" smtClean="0">
                <a:solidFill>
                  <a:schemeClr val="bg1"/>
                </a:solidFill>
              </a:rPr>
              <a:pPr algn="ctr"/>
              <a:t>2</a:t>
            </a:fld>
            <a:endParaRPr lang="pl-PL" b="1" dirty="0">
              <a:solidFill>
                <a:schemeClr val="bg1"/>
              </a:solidFill>
            </a:endParaRPr>
          </a:p>
        </p:txBody>
      </p:sp>
    </p:spTree>
    <p:extLst>
      <p:ext uri="{BB962C8B-B14F-4D97-AF65-F5344CB8AC3E}">
        <p14:creationId xmlns:p14="http://schemas.microsoft.com/office/powerpoint/2010/main" val="28884402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hape 65"/>
          <p:cNvSpPr txBox="1">
            <a:spLocks/>
          </p:cNvSpPr>
          <p:nvPr/>
        </p:nvSpPr>
        <p:spPr>
          <a:xfrm>
            <a:off x="420632" y="277483"/>
            <a:ext cx="6572497" cy="854090"/>
          </a:xfrm>
          <a:prstGeom prst="rect">
            <a:avLst/>
          </a:prstGeom>
        </p:spPr>
        <p:txBody>
          <a:bodyPr spcFirstLastPara="1" wrap="square" lIns="91425" tIns="91425" rIns="91425" bIns="91425" anchor="t"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4800" dirty="0" smtClean="0">
                <a:solidFill>
                  <a:srgbClr val="618391"/>
                </a:solidFill>
                <a:latin typeface="Calibri" panose="020F0502020204030204" pitchFamily="34" charset="0"/>
              </a:rPr>
              <a:t>Tytuł slajdu pierwszego</a:t>
            </a:r>
            <a:endParaRPr lang="pl-PL" sz="4800" dirty="0">
              <a:solidFill>
                <a:srgbClr val="618391"/>
              </a:solidFill>
              <a:latin typeface="Calibri" panose="020F0502020204030204" pitchFamily="34" charset="0"/>
            </a:endParaRPr>
          </a:p>
        </p:txBody>
      </p:sp>
      <p:sp>
        <p:nvSpPr>
          <p:cNvPr id="19" name="Shape 65"/>
          <p:cNvSpPr txBox="1">
            <a:spLocks/>
          </p:cNvSpPr>
          <p:nvPr/>
        </p:nvSpPr>
        <p:spPr>
          <a:xfrm>
            <a:off x="395277" y="1283604"/>
            <a:ext cx="6841019" cy="3520394"/>
          </a:xfrm>
          <a:prstGeom prst="rect">
            <a:avLst/>
          </a:prstGeom>
        </p:spPr>
        <p:txBody>
          <a:bodyPr spcFirstLastPara="1" wrap="square" lIns="91425" tIns="91425" rIns="91425" bIns="91425" anchor="t"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200" dirty="0" smtClean="0">
                <a:solidFill>
                  <a:srgbClr val="618391"/>
                </a:solidFill>
                <a:latin typeface="Calibri" panose="020F0502020204030204" pitchFamily="34" charset="0"/>
              </a:rPr>
              <a:t>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a:t>
            </a:r>
            <a:endParaRPr lang="pl-PL" sz="2200" dirty="0">
              <a:solidFill>
                <a:srgbClr val="618391"/>
              </a:solidFill>
              <a:latin typeface="Calibri" panose="020F0502020204030204" pitchFamily="34" charset="0"/>
            </a:endParaRPr>
          </a:p>
        </p:txBody>
      </p:sp>
      <p:grpSp>
        <p:nvGrpSpPr>
          <p:cNvPr id="12" name="Grupa 11"/>
          <p:cNvGrpSpPr/>
          <p:nvPr/>
        </p:nvGrpSpPr>
        <p:grpSpPr>
          <a:xfrm>
            <a:off x="7020272" y="0"/>
            <a:ext cx="2160240" cy="5143500"/>
            <a:chOff x="7020272" y="0"/>
            <a:chExt cx="2160240" cy="5143500"/>
          </a:xfrm>
        </p:grpSpPr>
        <p:sp>
          <p:nvSpPr>
            <p:cNvPr id="13" name="Prostokąt 12"/>
            <p:cNvSpPr/>
            <p:nvPr/>
          </p:nvSpPr>
          <p:spPr>
            <a:xfrm>
              <a:off x="8532440" y="0"/>
              <a:ext cx="648072" cy="5143500"/>
            </a:xfrm>
            <a:prstGeom prst="rect">
              <a:avLst/>
            </a:prstGeom>
            <a:solidFill>
              <a:srgbClr val="6183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4" name="Równoległobok 13"/>
            <p:cNvSpPr/>
            <p:nvPr/>
          </p:nvSpPr>
          <p:spPr>
            <a:xfrm flipH="1">
              <a:off x="7020272" y="0"/>
              <a:ext cx="1512168" cy="5143500"/>
            </a:xfrm>
            <a:prstGeom prst="parallelogram">
              <a:avLst>
                <a:gd name="adj" fmla="val 89403"/>
              </a:avLst>
            </a:prstGeom>
            <a:solidFill>
              <a:srgbClr val="E778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6" name="Trójkąt prostokątny 15"/>
            <p:cNvSpPr/>
            <p:nvPr/>
          </p:nvSpPr>
          <p:spPr>
            <a:xfrm flipH="1" flipV="1">
              <a:off x="7164288" y="0"/>
              <a:ext cx="1368152" cy="5143500"/>
            </a:xfrm>
            <a:prstGeom prst="rtTriangle">
              <a:avLst/>
            </a:prstGeom>
            <a:solidFill>
              <a:srgbClr val="6183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1" name="Równoległobok 20"/>
            <p:cNvSpPr/>
            <p:nvPr/>
          </p:nvSpPr>
          <p:spPr>
            <a:xfrm flipH="1">
              <a:off x="7596336" y="1626157"/>
              <a:ext cx="360040" cy="292585"/>
            </a:xfrm>
            <a:prstGeom prst="parallelogram">
              <a:avLst>
                <a:gd name="adj" fmla="val 2585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7" name="Prostokąt 26"/>
            <p:cNvSpPr/>
            <p:nvPr/>
          </p:nvSpPr>
          <p:spPr>
            <a:xfrm>
              <a:off x="8507922" y="1626157"/>
              <a:ext cx="672590" cy="2925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28" name="Obraz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39545" y="1626157"/>
              <a:ext cx="1353010" cy="292585"/>
            </a:xfrm>
            <a:prstGeom prst="rect">
              <a:avLst/>
            </a:prstGeom>
          </p:spPr>
        </p:pic>
        <p:pic>
          <p:nvPicPr>
            <p:cNvPr id="29" name="Obraz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0352" y="195486"/>
              <a:ext cx="1191600" cy="1148530"/>
            </a:xfrm>
            <a:prstGeom prst="rect">
              <a:avLst/>
            </a:prstGeom>
          </p:spPr>
        </p:pic>
      </p:grpSp>
      <p:sp>
        <p:nvSpPr>
          <p:cNvPr id="30" name="Symbol zastępczy numeru slajdu 10"/>
          <p:cNvSpPr>
            <a:spLocks noGrp="1"/>
          </p:cNvSpPr>
          <p:nvPr>
            <p:ph type="sldNum" sz="quarter" idx="12"/>
          </p:nvPr>
        </p:nvSpPr>
        <p:spPr>
          <a:xfrm>
            <a:off x="8507922" y="4430875"/>
            <a:ext cx="536406" cy="365125"/>
          </a:xfrm>
        </p:spPr>
        <p:txBody>
          <a:bodyPr/>
          <a:lstStyle/>
          <a:p>
            <a:pPr algn="ctr"/>
            <a:fld id="{39C7C2F3-347E-4574-9DA2-4EDB6E813FA6}" type="slidenum">
              <a:rPr lang="pl-PL" b="1" smtClean="0">
                <a:solidFill>
                  <a:schemeClr val="bg1"/>
                </a:solidFill>
              </a:rPr>
              <a:pPr algn="ctr"/>
              <a:t>3</a:t>
            </a:fld>
            <a:endParaRPr lang="pl-PL" b="1" dirty="0">
              <a:solidFill>
                <a:schemeClr val="bg1"/>
              </a:solidFill>
            </a:endParaRPr>
          </a:p>
        </p:txBody>
      </p:sp>
    </p:spTree>
    <p:extLst>
      <p:ext uri="{BB962C8B-B14F-4D97-AF65-F5344CB8AC3E}">
        <p14:creationId xmlns:p14="http://schemas.microsoft.com/office/powerpoint/2010/main" val="34532286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hape 65"/>
          <p:cNvSpPr txBox="1">
            <a:spLocks/>
          </p:cNvSpPr>
          <p:nvPr/>
        </p:nvSpPr>
        <p:spPr>
          <a:xfrm>
            <a:off x="420632" y="277483"/>
            <a:ext cx="6572497" cy="854090"/>
          </a:xfrm>
          <a:prstGeom prst="rect">
            <a:avLst/>
          </a:prstGeom>
        </p:spPr>
        <p:txBody>
          <a:bodyPr spcFirstLastPara="1" wrap="square" lIns="91425" tIns="91425" rIns="91425" bIns="91425" anchor="t"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4800" dirty="0" smtClean="0">
                <a:solidFill>
                  <a:srgbClr val="618391"/>
                </a:solidFill>
                <a:latin typeface="Calibri" panose="020F0502020204030204" pitchFamily="34" charset="0"/>
              </a:rPr>
              <a:t>Tytuł slajdu drugiego</a:t>
            </a:r>
            <a:endParaRPr lang="pl-PL" sz="4800" dirty="0">
              <a:solidFill>
                <a:srgbClr val="618391"/>
              </a:solidFill>
              <a:latin typeface="Calibri" panose="020F0502020204030204" pitchFamily="34" charset="0"/>
            </a:endParaRPr>
          </a:p>
        </p:txBody>
      </p:sp>
      <p:sp>
        <p:nvSpPr>
          <p:cNvPr id="19" name="Shape 65"/>
          <p:cNvSpPr txBox="1">
            <a:spLocks/>
          </p:cNvSpPr>
          <p:nvPr/>
        </p:nvSpPr>
        <p:spPr>
          <a:xfrm>
            <a:off x="395277" y="1283604"/>
            <a:ext cx="6841019" cy="3520394"/>
          </a:xfrm>
          <a:prstGeom prst="rect">
            <a:avLst/>
          </a:prstGeom>
        </p:spPr>
        <p:txBody>
          <a:bodyPr spcFirstLastPara="1" wrap="square" lIns="91425" tIns="91425" rIns="91425" bIns="91425" anchor="t"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200" dirty="0" smtClean="0">
                <a:solidFill>
                  <a:srgbClr val="618391"/>
                </a:solidFill>
                <a:latin typeface="Calibri" panose="020F0502020204030204" pitchFamily="34" charset="0"/>
              </a:rPr>
              <a:t>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a:t>
            </a:r>
            <a:endParaRPr lang="pl-PL" sz="2200" dirty="0">
              <a:solidFill>
                <a:srgbClr val="618391"/>
              </a:solidFill>
              <a:latin typeface="Calibri" panose="020F0502020204030204" pitchFamily="34" charset="0"/>
            </a:endParaRPr>
          </a:p>
        </p:txBody>
      </p:sp>
      <p:grpSp>
        <p:nvGrpSpPr>
          <p:cNvPr id="12" name="Grupa 11"/>
          <p:cNvGrpSpPr/>
          <p:nvPr/>
        </p:nvGrpSpPr>
        <p:grpSpPr>
          <a:xfrm>
            <a:off x="7020272" y="0"/>
            <a:ext cx="2160240" cy="5143500"/>
            <a:chOff x="7020272" y="0"/>
            <a:chExt cx="2160240" cy="5143500"/>
          </a:xfrm>
        </p:grpSpPr>
        <p:sp>
          <p:nvSpPr>
            <p:cNvPr id="13" name="Prostokąt 12"/>
            <p:cNvSpPr/>
            <p:nvPr/>
          </p:nvSpPr>
          <p:spPr>
            <a:xfrm>
              <a:off x="8532440" y="0"/>
              <a:ext cx="648072" cy="5143500"/>
            </a:xfrm>
            <a:prstGeom prst="rect">
              <a:avLst/>
            </a:prstGeom>
            <a:solidFill>
              <a:srgbClr val="6183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4" name="Równoległobok 13"/>
            <p:cNvSpPr/>
            <p:nvPr/>
          </p:nvSpPr>
          <p:spPr>
            <a:xfrm flipH="1">
              <a:off x="7020272" y="0"/>
              <a:ext cx="1512168" cy="5143500"/>
            </a:xfrm>
            <a:prstGeom prst="parallelogram">
              <a:avLst>
                <a:gd name="adj" fmla="val 89403"/>
              </a:avLst>
            </a:prstGeom>
            <a:solidFill>
              <a:srgbClr val="E778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6" name="Trójkąt prostokątny 15"/>
            <p:cNvSpPr/>
            <p:nvPr/>
          </p:nvSpPr>
          <p:spPr>
            <a:xfrm flipH="1" flipV="1">
              <a:off x="7164288" y="0"/>
              <a:ext cx="1368152" cy="5143500"/>
            </a:xfrm>
            <a:prstGeom prst="rtTriangle">
              <a:avLst/>
            </a:prstGeom>
            <a:solidFill>
              <a:srgbClr val="6183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1" name="Równoległobok 20"/>
            <p:cNvSpPr/>
            <p:nvPr/>
          </p:nvSpPr>
          <p:spPr>
            <a:xfrm flipH="1">
              <a:off x="7596336" y="1626157"/>
              <a:ext cx="360040" cy="292585"/>
            </a:xfrm>
            <a:prstGeom prst="parallelogram">
              <a:avLst>
                <a:gd name="adj" fmla="val 2585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7" name="Prostokąt 26"/>
            <p:cNvSpPr/>
            <p:nvPr/>
          </p:nvSpPr>
          <p:spPr>
            <a:xfrm>
              <a:off x="8507922" y="1626157"/>
              <a:ext cx="672590" cy="2925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28" name="Obraz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39545" y="1626157"/>
              <a:ext cx="1353010" cy="292585"/>
            </a:xfrm>
            <a:prstGeom prst="rect">
              <a:avLst/>
            </a:prstGeom>
          </p:spPr>
        </p:pic>
        <p:pic>
          <p:nvPicPr>
            <p:cNvPr id="29" name="Obraz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0352" y="195486"/>
              <a:ext cx="1191600" cy="1148530"/>
            </a:xfrm>
            <a:prstGeom prst="rect">
              <a:avLst/>
            </a:prstGeom>
          </p:spPr>
        </p:pic>
      </p:grpSp>
      <p:sp>
        <p:nvSpPr>
          <p:cNvPr id="30" name="Symbol zastępczy numeru slajdu 10"/>
          <p:cNvSpPr>
            <a:spLocks noGrp="1"/>
          </p:cNvSpPr>
          <p:nvPr>
            <p:ph type="sldNum" sz="quarter" idx="12"/>
          </p:nvPr>
        </p:nvSpPr>
        <p:spPr>
          <a:xfrm>
            <a:off x="8507922" y="4430875"/>
            <a:ext cx="536406" cy="365125"/>
          </a:xfrm>
        </p:spPr>
        <p:txBody>
          <a:bodyPr/>
          <a:lstStyle/>
          <a:p>
            <a:pPr algn="ctr"/>
            <a:fld id="{39C7C2F3-347E-4574-9DA2-4EDB6E813FA6}" type="slidenum">
              <a:rPr lang="pl-PL" b="1" smtClean="0">
                <a:solidFill>
                  <a:schemeClr val="bg1"/>
                </a:solidFill>
              </a:rPr>
              <a:pPr algn="ctr"/>
              <a:t>4</a:t>
            </a:fld>
            <a:endParaRPr lang="pl-PL" b="1" dirty="0">
              <a:solidFill>
                <a:schemeClr val="bg1"/>
              </a:solidFill>
            </a:endParaRPr>
          </a:p>
        </p:txBody>
      </p:sp>
    </p:spTree>
    <p:extLst>
      <p:ext uri="{BB962C8B-B14F-4D97-AF65-F5344CB8AC3E}">
        <p14:creationId xmlns:p14="http://schemas.microsoft.com/office/powerpoint/2010/main" val="30661590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hape 65"/>
          <p:cNvSpPr txBox="1">
            <a:spLocks/>
          </p:cNvSpPr>
          <p:nvPr/>
        </p:nvSpPr>
        <p:spPr>
          <a:xfrm>
            <a:off x="420632" y="277483"/>
            <a:ext cx="6572497" cy="854090"/>
          </a:xfrm>
          <a:prstGeom prst="rect">
            <a:avLst/>
          </a:prstGeom>
        </p:spPr>
        <p:txBody>
          <a:bodyPr spcFirstLastPara="1" wrap="square" lIns="91425" tIns="91425" rIns="91425" bIns="91425" anchor="t"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4800" dirty="0" smtClean="0">
                <a:solidFill>
                  <a:srgbClr val="618391"/>
                </a:solidFill>
                <a:latin typeface="Calibri" panose="020F0502020204030204" pitchFamily="34" charset="0"/>
              </a:rPr>
              <a:t>Tytuł slajdu trzeciego</a:t>
            </a:r>
            <a:endParaRPr lang="pl-PL" sz="4800" dirty="0">
              <a:solidFill>
                <a:srgbClr val="618391"/>
              </a:solidFill>
              <a:latin typeface="Calibri" panose="020F0502020204030204" pitchFamily="34" charset="0"/>
            </a:endParaRPr>
          </a:p>
        </p:txBody>
      </p:sp>
      <p:sp>
        <p:nvSpPr>
          <p:cNvPr id="19" name="Shape 65"/>
          <p:cNvSpPr txBox="1">
            <a:spLocks/>
          </p:cNvSpPr>
          <p:nvPr/>
        </p:nvSpPr>
        <p:spPr>
          <a:xfrm>
            <a:off x="395277" y="1283604"/>
            <a:ext cx="6841019" cy="3520394"/>
          </a:xfrm>
          <a:prstGeom prst="rect">
            <a:avLst/>
          </a:prstGeom>
        </p:spPr>
        <p:txBody>
          <a:bodyPr spcFirstLastPara="1" wrap="square" lIns="91425" tIns="91425" rIns="91425" bIns="91425" anchor="t"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200" dirty="0" smtClean="0">
                <a:solidFill>
                  <a:srgbClr val="618391"/>
                </a:solidFill>
                <a:latin typeface="Calibri" panose="020F0502020204030204" pitchFamily="34" charset="0"/>
              </a:rPr>
              <a:t>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a:t>
            </a:r>
            <a:endParaRPr lang="pl-PL" sz="2200" dirty="0">
              <a:solidFill>
                <a:srgbClr val="618391"/>
              </a:solidFill>
              <a:latin typeface="Calibri" panose="020F0502020204030204" pitchFamily="34" charset="0"/>
            </a:endParaRPr>
          </a:p>
        </p:txBody>
      </p:sp>
      <p:grpSp>
        <p:nvGrpSpPr>
          <p:cNvPr id="12" name="Grupa 11"/>
          <p:cNvGrpSpPr/>
          <p:nvPr/>
        </p:nvGrpSpPr>
        <p:grpSpPr>
          <a:xfrm>
            <a:off x="7020272" y="0"/>
            <a:ext cx="2160240" cy="5143500"/>
            <a:chOff x="7020272" y="0"/>
            <a:chExt cx="2160240" cy="5143500"/>
          </a:xfrm>
        </p:grpSpPr>
        <p:sp>
          <p:nvSpPr>
            <p:cNvPr id="13" name="Prostokąt 12"/>
            <p:cNvSpPr/>
            <p:nvPr/>
          </p:nvSpPr>
          <p:spPr>
            <a:xfrm>
              <a:off x="8532440" y="0"/>
              <a:ext cx="648072" cy="5143500"/>
            </a:xfrm>
            <a:prstGeom prst="rect">
              <a:avLst/>
            </a:prstGeom>
            <a:solidFill>
              <a:srgbClr val="6183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4" name="Równoległobok 13"/>
            <p:cNvSpPr/>
            <p:nvPr/>
          </p:nvSpPr>
          <p:spPr>
            <a:xfrm flipH="1">
              <a:off x="7020272" y="0"/>
              <a:ext cx="1512168" cy="5143500"/>
            </a:xfrm>
            <a:prstGeom prst="parallelogram">
              <a:avLst>
                <a:gd name="adj" fmla="val 89403"/>
              </a:avLst>
            </a:prstGeom>
            <a:solidFill>
              <a:srgbClr val="E778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6" name="Trójkąt prostokątny 15"/>
            <p:cNvSpPr/>
            <p:nvPr/>
          </p:nvSpPr>
          <p:spPr>
            <a:xfrm flipH="1" flipV="1">
              <a:off x="7164288" y="0"/>
              <a:ext cx="1368152" cy="5143500"/>
            </a:xfrm>
            <a:prstGeom prst="rtTriangle">
              <a:avLst/>
            </a:prstGeom>
            <a:solidFill>
              <a:srgbClr val="6183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1" name="Równoległobok 20"/>
            <p:cNvSpPr/>
            <p:nvPr/>
          </p:nvSpPr>
          <p:spPr>
            <a:xfrm flipH="1">
              <a:off x="7596336" y="1626157"/>
              <a:ext cx="360040" cy="292585"/>
            </a:xfrm>
            <a:prstGeom prst="parallelogram">
              <a:avLst>
                <a:gd name="adj" fmla="val 2585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7" name="Prostokąt 26"/>
            <p:cNvSpPr/>
            <p:nvPr/>
          </p:nvSpPr>
          <p:spPr>
            <a:xfrm>
              <a:off x="8507922" y="1626157"/>
              <a:ext cx="672590" cy="2925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28" name="Obraz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39545" y="1626157"/>
              <a:ext cx="1353010" cy="292585"/>
            </a:xfrm>
            <a:prstGeom prst="rect">
              <a:avLst/>
            </a:prstGeom>
          </p:spPr>
        </p:pic>
        <p:pic>
          <p:nvPicPr>
            <p:cNvPr id="29" name="Obraz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0352" y="195486"/>
              <a:ext cx="1191600" cy="1148530"/>
            </a:xfrm>
            <a:prstGeom prst="rect">
              <a:avLst/>
            </a:prstGeom>
          </p:spPr>
        </p:pic>
      </p:grpSp>
      <p:sp>
        <p:nvSpPr>
          <p:cNvPr id="30" name="Symbol zastępczy numeru slajdu 10"/>
          <p:cNvSpPr>
            <a:spLocks noGrp="1"/>
          </p:cNvSpPr>
          <p:nvPr>
            <p:ph type="sldNum" sz="quarter" idx="12"/>
          </p:nvPr>
        </p:nvSpPr>
        <p:spPr>
          <a:xfrm>
            <a:off x="8507922" y="4430875"/>
            <a:ext cx="536406" cy="365125"/>
          </a:xfrm>
        </p:spPr>
        <p:txBody>
          <a:bodyPr/>
          <a:lstStyle/>
          <a:p>
            <a:pPr algn="ctr"/>
            <a:fld id="{39C7C2F3-347E-4574-9DA2-4EDB6E813FA6}" type="slidenum">
              <a:rPr lang="pl-PL" b="1" smtClean="0">
                <a:solidFill>
                  <a:schemeClr val="bg1"/>
                </a:solidFill>
              </a:rPr>
              <a:pPr algn="ctr"/>
              <a:t>5</a:t>
            </a:fld>
            <a:endParaRPr lang="pl-PL" b="1" dirty="0">
              <a:solidFill>
                <a:schemeClr val="bg1"/>
              </a:solidFill>
            </a:endParaRPr>
          </a:p>
        </p:txBody>
      </p:sp>
    </p:spTree>
    <p:extLst>
      <p:ext uri="{BB962C8B-B14F-4D97-AF65-F5344CB8AC3E}">
        <p14:creationId xmlns:p14="http://schemas.microsoft.com/office/powerpoint/2010/main" val="62818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65"/>
          <p:cNvSpPr txBox="1">
            <a:spLocks/>
          </p:cNvSpPr>
          <p:nvPr/>
        </p:nvSpPr>
        <p:spPr>
          <a:xfrm>
            <a:off x="303759" y="699542"/>
            <a:ext cx="3980210" cy="3024853"/>
          </a:xfrm>
          <a:prstGeom prst="rect">
            <a:avLst/>
          </a:prstGeom>
        </p:spPr>
        <p:txBody>
          <a:bodyPr spcFirstLastPara="1" wrap="square" lIns="91425" tIns="91425" rIns="91425" bIns="91425"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4800" dirty="0" smtClean="0">
                <a:solidFill>
                  <a:srgbClr val="618391"/>
                </a:solidFill>
                <a:latin typeface="Calibri" panose="020F0502020204030204" pitchFamily="34" charset="0"/>
              </a:rPr>
              <a:t>DZIĘKUJĘ </a:t>
            </a:r>
          </a:p>
          <a:p>
            <a:pPr algn="l"/>
            <a:r>
              <a:rPr lang="pl-PL" sz="4800" dirty="0" smtClean="0">
                <a:solidFill>
                  <a:srgbClr val="618391"/>
                </a:solidFill>
                <a:latin typeface="Calibri" panose="020F0502020204030204" pitchFamily="34" charset="0"/>
              </a:rPr>
              <a:t>ZA </a:t>
            </a:r>
          </a:p>
          <a:p>
            <a:pPr algn="l"/>
            <a:r>
              <a:rPr lang="pl-PL" sz="4800" dirty="0" smtClean="0">
                <a:solidFill>
                  <a:srgbClr val="618391"/>
                </a:solidFill>
                <a:latin typeface="Calibri" panose="020F0502020204030204" pitchFamily="34" charset="0"/>
              </a:rPr>
              <a:t>UWAGĘ</a:t>
            </a:r>
          </a:p>
        </p:txBody>
      </p:sp>
      <p:sp>
        <p:nvSpPr>
          <p:cNvPr id="15" name="Shape 65"/>
          <p:cNvSpPr txBox="1">
            <a:spLocks/>
          </p:cNvSpPr>
          <p:nvPr/>
        </p:nvSpPr>
        <p:spPr>
          <a:xfrm>
            <a:off x="303759" y="4011910"/>
            <a:ext cx="4392488" cy="648072"/>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B7B7B7"/>
              </a:buClr>
              <a:buSzPts val="3000"/>
              <a:buFont typeface="Montserrat"/>
              <a:buNone/>
              <a:defRPr sz="3000" b="1" i="0" u="none" strike="noStrike" cap="none">
                <a:solidFill>
                  <a:srgbClr val="B7B7B7"/>
                </a:solidFill>
                <a:latin typeface="Montserrat"/>
                <a:ea typeface="Montserrat"/>
                <a:cs typeface="Montserrat"/>
                <a:sym typeface="Montserrat"/>
              </a:defRPr>
            </a:lvl1pPr>
            <a:lvl2pPr lvl="1">
              <a:spcBef>
                <a:spcPts val="0"/>
              </a:spcBef>
              <a:spcAft>
                <a:spcPts val="0"/>
              </a:spcAft>
              <a:buClr>
                <a:srgbClr val="B7B7B7"/>
              </a:buClr>
              <a:buSzPts val="3000"/>
              <a:buFont typeface="Montserrat"/>
              <a:buNone/>
              <a:defRPr sz="3000" b="1">
                <a:solidFill>
                  <a:srgbClr val="B7B7B7"/>
                </a:solidFill>
                <a:latin typeface="Montserrat"/>
                <a:ea typeface="Montserrat"/>
                <a:cs typeface="Montserrat"/>
                <a:sym typeface="Montserrat"/>
              </a:defRPr>
            </a:lvl2pPr>
            <a:lvl3pPr lvl="2">
              <a:spcBef>
                <a:spcPts val="0"/>
              </a:spcBef>
              <a:spcAft>
                <a:spcPts val="0"/>
              </a:spcAft>
              <a:buClr>
                <a:srgbClr val="B7B7B7"/>
              </a:buClr>
              <a:buSzPts val="3000"/>
              <a:buFont typeface="Montserrat"/>
              <a:buNone/>
              <a:defRPr sz="3000" b="1">
                <a:solidFill>
                  <a:srgbClr val="B7B7B7"/>
                </a:solidFill>
                <a:latin typeface="Montserrat"/>
                <a:ea typeface="Montserrat"/>
                <a:cs typeface="Montserrat"/>
                <a:sym typeface="Montserrat"/>
              </a:defRPr>
            </a:lvl3pPr>
            <a:lvl4pPr lvl="3">
              <a:spcBef>
                <a:spcPts val="0"/>
              </a:spcBef>
              <a:spcAft>
                <a:spcPts val="0"/>
              </a:spcAft>
              <a:buClr>
                <a:srgbClr val="B7B7B7"/>
              </a:buClr>
              <a:buSzPts val="3000"/>
              <a:buFont typeface="Montserrat"/>
              <a:buNone/>
              <a:defRPr sz="3000" b="1">
                <a:solidFill>
                  <a:srgbClr val="B7B7B7"/>
                </a:solidFill>
                <a:latin typeface="Montserrat"/>
                <a:ea typeface="Montserrat"/>
                <a:cs typeface="Montserrat"/>
                <a:sym typeface="Montserrat"/>
              </a:defRPr>
            </a:lvl4pPr>
            <a:lvl5pPr lvl="4">
              <a:spcBef>
                <a:spcPts val="0"/>
              </a:spcBef>
              <a:spcAft>
                <a:spcPts val="0"/>
              </a:spcAft>
              <a:buClr>
                <a:srgbClr val="B7B7B7"/>
              </a:buClr>
              <a:buSzPts val="3000"/>
              <a:buFont typeface="Montserrat"/>
              <a:buNone/>
              <a:defRPr sz="3000" b="1">
                <a:solidFill>
                  <a:srgbClr val="B7B7B7"/>
                </a:solidFill>
                <a:latin typeface="Montserrat"/>
                <a:ea typeface="Montserrat"/>
                <a:cs typeface="Montserrat"/>
                <a:sym typeface="Montserrat"/>
              </a:defRPr>
            </a:lvl5pPr>
            <a:lvl6pPr lvl="5">
              <a:spcBef>
                <a:spcPts val="0"/>
              </a:spcBef>
              <a:spcAft>
                <a:spcPts val="0"/>
              </a:spcAft>
              <a:buClr>
                <a:srgbClr val="B7B7B7"/>
              </a:buClr>
              <a:buSzPts val="3000"/>
              <a:buFont typeface="Montserrat"/>
              <a:buNone/>
              <a:defRPr sz="3000" b="1">
                <a:solidFill>
                  <a:srgbClr val="B7B7B7"/>
                </a:solidFill>
                <a:latin typeface="Montserrat"/>
                <a:ea typeface="Montserrat"/>
                <a:cs typeface="Montserrat"/>
                <a:sym typeface="Montserrat"/>
              </a:defRPr>
            </a:lvl6pPr>
            <a:lvl7pPr lvl="6">
              <a:spcBef>
                <a:spcPts val="0"/>
              </a:spcBef>
              <a:spcAft>
                <a:spcPts val="0"/>
              </a:spcAft>
              <a:buClr>
                <a:srgbClr val="B7B7B7"/>
              </a:buClr>
              <a:buSzPts val="3000"/>
              <a:buFont typeface="Montserrat"/>
              <a:buNone/>
              <a:defRPr sz="3000" b="1">
                <a:solidFill>
                  <a:srgbClr val="B7B7B7"/>
                </a:solidFill>
                <a:latin typeface="Montserrat"/>
                <a:ea typeface="Montserrat"/>
                <a:cs typeface="Montserrat"/>
                <a:sym typeface="Montserrat"/>
              </a:defRPr>
            </a:lvl7pPr>
            <a:lvl8pPr lvl="7">
              <a:spcBef>
                <a:spcPts val="0"/>
              </a:spcBef>
              <a:spcAft>
                <a:spcPts val="0"/>
              </a:spcAft>
              <a:buClr>
                <a:srgbClr val="B7B7B7"/>
              </a:buClr>
              <a:buSzPts val="3000"/>
              <a:buFont typeface="Montserrat"/>
              <a:buNone/>
              <a:defRPr sz="3000" b="1">
                <a:solidFill>
                  <a:srgbClr val="B7B7B7"/>
                </a:solidFill>
                <a:latin typeface="Montserrat"/>
                <a:ea typeface="Montserrat"/>
                <a:cs typeface="Montserrat"/>
                <a:sym typeface="Montserrat"/>
              </a:defRPr>
            </a:lvl8pPr>
            <a:lvl9pPr lvl="8">
              <a:spcBef>
                <a:spcPts val="0"/>
              </a:spcBef>
              <a:spcAft>
                <a:spcPts val="0"/>
              </a:spcAft>
              <a:buClr>
                <a:srgbClr val="B7B7B7"/>
              </a:buClr>
              <a:buSzPts val="3000"/>
              <a:buFont typeface="Montserrat"/>
              <a:buNone/>
              <a:defRPr sz="3000" b="1">
                <a:solidFill>
                  <a:srgbClr val="B7B7B7"/>
                </a:solidFill>
                <a:latin typeface="Montserrat"/>
                <a:ea typeface="Montserrat"/>
                <a:cs typeface="Montserrat"/>
                <a:sym typeface="Montserrat"/>
              </a:defRPr>
            </a:lvl9pPr>
          </a:lstStyle>
          <a:p>
            <a:r>
              <a:rPr lang="pl-PL" sz="2000" dirty="0" smtClean="0">
                <a:solidFill>
                  <a:srgbClr val="618391"/>
                </a:solidFill>
                <a:latin typeface="+mn-lt"/>
              </a:rPr>
              <a:t>AUTOR PREZENTACJI</a:t>
            </a:r>
            <a:endParaRPr lang="pl-PL" sz="2000" dirty="0">
              <a:solidFill>
                <a:srgbClr val="618391"/>
              </a:solidFill>
              <a:latin typeface="+mn-lt"/>
            </a:endParaRPr>
          </a:p>
        </p:txBody>
      </p:sp>
      <p:grpSp>
        <p:nvGrpSpPr>
          <p:cNvPr id="13" name="Grupa 12"/>
          <p:cNvGrpSpPr/>
          <p:nvPr/>
        </p:nvGrpSpPr>
        <p:grpSpPr>
          <a:xfrm>
            <a:off x="4150448" y="0"/>
            <a:ext cx="4993552" cy="5143500"/>
            <a:chOff x="4150448" y="0"/>
            <a:chExt cx="4993552" cy="5143500"/>
          </a:xfrm>
        </p:grpSpPr>
        <p:sp>
          <p:nvSpPr>
            <p:cNvPr id="16" name="Równoległobok 15"/>
            <p:cNvSpPr/>
            <p:nvPr/>
          </p:nvSpPr>
          <p:spPr>
            <a:xfrm flipH="1">
              <a:off x="4208029" y="0"/>
              <a:ext cx="3282558" cy="5143500"/>
            </a:xfrm>
            <a:prstGeom prst="parallelogram">
              <a:avLst>
                <a:gd name="adj" fmla="val 40385"/>
              </a:avLst>
            </a:prstGeom>
            <a:solidFill>
              <a:srgbClr val="6183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7" name="Prostokąt 16"/>
            <p:cNvSpPr/>
            <p:nvPr/>
          </p:nvSpPr>
          <p:spPr>
            <a:xfrm>
              <a:off x="5837179" y="0"/>
              <a:ext cx="3306821" cy="5143500"/>
            </a:xfrm>
            <a:prstGeom prst="rect">
              <a:avLst/>
            </a:prstGeom>
            <a:solidFill>
              <a:srgbClr val="6183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18" name="Równoległobok 17"/>
            <p:cNvSpPr/>
            <p:nvPr/>
          </p:nvSpPr>
          <p:spPr>
            <a:xfrm flipH="1">
              <a:off x="4150448" y="0"/>
              <a:ext cx="1429664" cy="5143500"/>
            </a:xfrm>
            <a:prstGeom prst="parallelogram">
              <a:avLst>
                <a:gd name="adj" fmla="val 91923"/>
              </a:avLst>
            </a:prstGeom>
            <a:solidFill>
              <a:srgbClr val="E778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2">
                    <a:lumMod val="75000"/>
                  </a:schemeClr>
                </a:solidFill>
              </a:endParaRPr>
            </a:p>
          </p:txBody>
        </p:sp>
        <p:sp>
          <p:nvSpPr>
            <p:cNvPr id="19" name="Prostokąt 18"/>
            <p:cNvSpPr/>
            <p:nvPr/>
          </p:nvSpPr>
          <p:spPr>
            <a:xfrm>
              <a:off x="5569616" y="3075044"/>
              <a:ext cx="3574384" cy="15129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20" name="Obraz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28184" y="3147814"/>
              <a:ext cx="2052228" cy="1411585"/>
            </a:xfrm>
            <a:prstGeom prst="rect">
              <a:avLst/>
            </a:prstGeom>
          </p:spPr>
        </p:pic>
        <p:sp>
          <p:nvSpPr>
            <p:cNvPr id="21" name="Równoległobok 20"/>
            <p:cNvSpPr/>
            <p:nvPr/>
          </p:nvSpPr>
          <p:spPr>
            <a:xfrm flipH="1">
              <a:off x="5049784" y="3075806"/>
              <a:ext cx="1385900" cy="1512930"/>
            </a:xfrm>
            <a:prstGeom prst="parallelogram">
              <a:avLst>
                <a:gd name="adj" fmla="val 2794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2" name="pole tekstowe 21"/>
            <p:cNvSpPr txBox="1"/>
            <p:nvPr/>
          </p:nvSpPr>
          <p:spPr>
            <a:xfrm>
              <a:off x="6030161" y="2521228"/>
              <a:ext cx="2448272" cy="338554"/>
            </a:xfrm>
            <a:prstGeom prst="rect">
              <a:avLst/>
            </a:prstGeom>
            <a:noFill/>
          </p:spPr>
          <p:txBody>
            <a:bodyPr wrap="square" rtlCol="0">
              <a:spAutoFit/>
            </a:bodyPr>
            <a:lstStyle/>
            <a:p>
              <a:pPr algn="ctr"/>
              <a:r>
                <a:rPr lang="pl-PL" sz="1600" b="1" dirty="0" smtClean="0">
                  <a:solidFill>
                    <a:schemeClr val="bg1"/>
                  </a:solidFill>
                </a:rPr>
                <a:t>www.wns.uz.zgora.pl</a:t>
              </a:r>
              <a:endParaRPr lang="pl-PL" sz="1600" b="1" dirty="0">
                <a:solidFill>
                  <a:schemeClr val="bg1"/>
                </a:solidFill>
              </a:endParaRPr>
            </a:p>
          </p:txBody>
        </p:sp>
        <p:pic>
          <p:nvPicPr>
            <p:cNvPr id="32" name="Obraz 3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8184" y="303718"/>
              <a:ext cx="2054250" cy="1980000"/>
            </a:xfrm>
            <a:prstGeom prst="rect">
              <a:avLst/>
            </a:prstGeom>
          </p:spPr>
        </p:pic>
      </p:grpSp>
    </p:spTree>
    <p:extLst>
      <p:ext uri="{BB962C8B-B14F-4D97-AF65-F5344CB8AC3E}">
        <p14:creationId xmlns:p14="http://schemas.microsoft.com/office/powerpoint/2010/main" val="172904247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TotalTime>
  <Words>404</Words>
  <Application>Microsoft Office PowerPoint</Application>
  <PresentationFormat>Pokaz na ekranie (16:9)</PresentationFormat>
  <Paragraphs>29</Paragraphs>
  <Slides>6</Slides>
  <Notes>0</Notes>
  <HiddenSlides>0</HiddenSlides>
  <MMClips>0</MMClips>
  <ScaleCrop>false</ScaleCrop>
  <HeadingPairs>
    <vt:vector size="4" baseType="variant">
      <vt:variant>
        <vt:lpstr>Motyw</vt:lpstr>
      </vt:variant>
      <vt:variant>
        <vt:i4>1</vt:i4>
      </vt:variant>
      <vt:variant>
        <vt:lpstr>Tytuły slajdów</vt:lpstr>
      </vt:variant>
      <vt:variant>
        <vt:i4>6</vt:i4>
      </vt:variant>
    </vt:vector>
  </HeadingPairs>
  <TitlesOfParts>
    <vt:vector size="7" baseType="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Jarek</dc:creator>
  <cp:lastModifiedBy>JW</cp:lastModifiedBy>
  <cp:revision>33</cp:revision>
  <dcterms:created xsi:type="dcterms:W3CDTF">2018-01-16T11:28:54Z</dcterms:created>
  <dcterms:modified xsi:type="dcterms:W3CDTF">2020-10-28T11:46:12Z</dcterms:modified>
</cp:coreProperties>
</file>